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10058400" cy="77724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0" name="PlaceHolder 2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3884400" y="0"/>
            <a:ext cx="2971800" cy="457200"/>
          </a:xfrm>
          <a:prstGeom prst="rect">
            <a:avLst/>
          </a:prstGeom>
        </p:spPr>
        <p:txBody>
          <a:bodyPr lIns="90000" rIns="90000" tIns="46800" bIns="46800"/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ftr"/>
          </p:nvPr>
        </p:nvSpPr>
        <p:spPr>
          <a:xfrm>
            <a:off x="-360" y="8685360"/>
            <a:ext cx="2971800" cy="4572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</p:spPr>
        <p:txBody>
          <a:bodyPr lIns="90000" rIns="90000" tIns="46800" bIns="46800" anchor="b"/>
          <a:p>
            <a:pPr algn="r"/>
            <a:fld id="{110B9B0C-4A12-43C4-8E70-2CDEB694CD20}" type="slidenum"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/>
            <a:fld id="{461EEC68-D71A-4BC8-86E5-4CE756537049}" type="slidenum"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spcBef>
                <a:spcPts val="448"/>
              </a:spcBef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Certificate of participation (any)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2920" y="1818720"/>
            <a:ext cx="9052200" cy="5129280"/>
          </a:xfrm>
          <a:prstGeom prst="rect">
            <a:avLst/>
          </a:prstGeom>
        </p:spPr>
        <p:txBody>
          <a:bodyPr lIns="0" rIns="0" tIns="0" bIns="0" anchor="ctr"/>
          <a:p>
            <a:pPr algn="ctr">
              <a:spcBef>
                <a:spcPts val="899"/>
              </a:spcBef>
            </a:pP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512928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512928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512928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2920" y="309960"/>
            <a:ext cx="9052200" cy="6015600"/>
          </a:xfrm>
          <a:prstGeom prst="rect">
            <a:avLst/>
          </a:prstGeom>
        </p:spPr>
        <p:txBody>
          <a:bodyPr lIns="0" rIns="0" tIns="0" bIns="0" anchor="ctr"/>
          <a:p>
            <a:pPr algn="ctr">
              <a:spcBef>
                <a:spcPts val="899"/>
              </a:spcBef>
            </a:pP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02920" y="449820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512928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512928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41520" y="449820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2920" y="4498200"/>
            <a:ext cx="9052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2920" y="4498200"/>
            <a:ext cx="9052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41520" y="181872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41520" y="449820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02920" y="4498200"/>
            <a:ext cx="441720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291456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563640" y="1818720"/>
            <a:ext cx="291456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624360" y="1818720"/>
            <a:ext cx="291456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624360" y="4498200"/>
            <a:ext cx="291456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563640" y="4498200"/>
            <a:ext cx="291456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502920" y="4498200"/>
            <a:ext cx="2914560" cy="2446560"/>
          </a:xfrm>
          <a:prstGeom prst="rect">
            <a:avLst/>
          </a:prstGeom>
        </p:spPr>
        <p:txBody>
          <a:bodyPr lIns="0" rIns="0" tIns="0" bIns="0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7" descr="MyAwardMaker_SP_014"/>
          <p:cNvPicPr/>
          <p:nvPr/>
        </p:nvPicPr>
        <p:blipFill>
          <a:blip r:embed="rId2"/>
          <a:stretch/>
        </p:blipFill>
        <p:spPr>
          <a:xfrm>
            <a:off x="914400" y="838080"/>
            <a:ext cx="8182080" cy="63248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2920" y="309960"/>
            <a:ext cx="9052200" cy="1297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2920" y="1818720"/>
            <a:ext cx="9052200" cy="5129280"/>
          </a:xfrm>
          <a:prstGeom prst="rect">
            <a:avLst/>
          </a:prstGeom>
        </p:spPr>
        <p:txBody>
          <a:bodyPr lIns="0" rIns="0" tIns="0" bIns="0"/>
          <a:p>
            <a:pPr marL="382320" indent="-382320">
              <a:spcBef>
                <a:spcPts val="8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26920" indent="-317520">
              <a:spcBef>
                <a:spcPts val="774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3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72960" indent="-253800">
              <a:spcBef>
                <a:spcPts val="675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82720" indent="-254160">
              <a:spcBef>
                <a:spcPts val="55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292120" indent="-253800">
              <a:spcBef>
                <a:spcPts val="55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292120" indent="-253800">
              <a:spcBef>
                <a:spcPts val="55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2292120" indent="-253800">
              <a:spcBef>
                <a:spcPts val="55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1600200" y="3105720"/>
            <a:ext cx="6858000" cy="4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ctr"/>
            <a:endParaRPr b="0" lang="en-US" sz="4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1812960" y="4289760"/>
            <a:ext cx="6416640" cy="320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ctr">
              <a:spcBef>
                <a:spcPts val="899"/>
              </a:spcBef>
            </a:pP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2019-01-29T17:10:11Z</dcterms:created>
  <dc:creator/>
  <dc:description>This &lt;a href="http://www.tidyform.com/download/certificate-of-participation-1.html"&gt;Certificate of Participation 1&lt;/a&gt; are free to download and edit. For more related templates, see &lt;a href="http://www.tidyform.com/participation-certificate.html"&gt;Participation Certificate&lt;/a&gt; of &lt;a href="http://www.tidyform.com/certificate-template.html"&gt;Certificate Template&lt;/a&gt;. More than 1740 templates of &lt;a href="http://www.tidyform.com/business.html"&gt;Business&lt;/a&gt; category are offered by &lt;a href="www.tidyform.com"&gt;TidyForm&lt;/a&gt;.</dc:description>
  <cp:keywords>certificate template participation certificate</cp:keywords>
  <dc:language>en-US</dc:language>
  <cp:lastModifiedBy/>
  <cp:revision>1</cp:revision>
  <dc:subject>Business: Generic</dc:subject>
  <dc:title>Certificate of Participation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Personal Use</vt:lpwstr>
  </property>
  <property fmtid="{D5CDD505-2E9C-101B-9397-08002B2CF9AE}" pid="3" name="_TemplateID">
    <vt:lpwstr>TC103562171033</vt:lpwstr>
  </property>
</Properties>
</file>