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3198600"/>
            <a:ext cx="10080000" cy="2880000"/>
          </a:xfrm>
          <a:prstGeom prst="rect">
            <a:avLst/>
          </a:prstGeom>
          <a:gradFill>
            <a:gsLst>
              <a:gs pos="0">
                <a:srgbClr val="b2b2b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714541D4-BB0E-407E-8761-69CE45016870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Line 6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0" y="3960000"/>
            <a:ext cx="10080000" cy="365616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333333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F9260FFC-E639-4742-A5E0-794E4ED284B3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Line 7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1102680" y="3281400"/>
            <a:ext cx="7874280" cy="2085840"/>
          </a:xfrm>
          <a:custGeom>
            <a:avLst/>
            <a:gdLst/>
            <a:ahLst/>
            <a:rect l="0" t="0" r="r" b="b"/>
            <a:pathLst>
              <a:path w="21875" h="5796">
                <a:moveTo>
                  <a:pt x="0" y="5795"/>
                </a:moveTo>
                <a:lnTo>
                  <a:pt x="21874" y="5795"/>
                </a:lnTo>
                <a:lnTo>
                  <a:pt x="13590" y="0"/>
                </a:lnTo>
                <a:lnTo>
                  <a:pt x="8283" y="0"/>
                </a:lnTo>
                <a:lnTo>
                  <a:pt x="0" y="5795"/>
                </a:lnTo>
              </a:path>
            </a:pathLst>
          </a:custGeom>
          <a:gradFill>
            <a:gsLst>
              <a:gs pos="0">
                <a:srgbClr val="779dce"/>
              </a:gs>
              <a:gs pos="100000">
                <a:srgbClr val="456fc5"/>
              </a:gs>
            </a:gsLst>
            <a:lin ang="5400000"/>
          </a:gradFill>
          <a:ln>
            <a:noFill/>
          </a:ln>
          <a:effectLst>
            <a:outerShdw dist="36000" dir="5400000">
              <a:srgbClr val="456fc5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86" name="Rectangle 2"/>
          <p:cNvSpPr/>
          <p:nvPr/>
        </p:nvSpPr>
        <p:spPr>
          <a:xfrm>
            <a:off x="1091520" y="5364720"/>
            <a:ext cx="7896960" cy="95652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</p:sp>
      <p:sp>
        <p:nvSpPr>
          <p:cNvPr id="87" name="CustomShape 3"/>
          <p:cNvSpPr/>
          <p:nvPr/>
        </p:nvSpPr>
        <p:spPr>
          <a:xfrm>
            <a:off x="1102680" y="4736880"/>
            <a:ext cx="7874280" cy="647280"/>
          </a:xfrm>
          <a:custGeom>
            <a:avLst/>
            <a:gdLst/>
            <a:ahLst/>
            <a:rect l="0" t="0" r="r" b="b"/>
            <a:pathLst>
              <a:path w="21875" h="1800">
                <a:moveTo>
                  <a:pt x="0" y="1799"/>
                </a:moveTo>
                <a:lnTo>
                  <a:pt x="21874" y="1799"/>
                </a:lnTo>
                <a:lnTo>
                  <a:pt x="19371" y="0"/>
                </a:lnTo>
                <a:lnTo>
                  <a:pt x="2502" y="0"/>
                </a:lnTo>
                <a:lnTo>
                  <a:pt x="0" y="1799"/>
                </a:lnTo>
              </a:path>
            </a:pathLst>
          </a:custGeom>
          <a:gradFill>
            <a:gsLst>
              <a:gs pos="0">
                <a:srgbClr val="779dce"/>
              </a:gs>
              <a:gs pos="100000">
                <a:srgbClr val="456fc5"/>
              </a:gs>
            </a:gsLst>
            <a:lin ang="5400000"/>
          </a:gradFill>
          <a:ln w="36000">
            <a:noFill/>
          </a:ln>
          <a:effectLst>
            <a:outerShdw dist="18000" dir="5400000">
              <a:srgbClr val="456fc5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88" name="CustomShape 4"/>
          <p:cNvSpPr/>
          <p:nvPr/>
        </p:nvSpPr>
        <p:spPr>
          <a:xfrm>
            <a:off x="3438720" y="3259800"/>
            <a:ext cx="1591200" cy="2109600"/>
          </a:xfrm>
          <a:prstGeom prst="flowChartManualInput">
            <a:avLst/>
          </a:prstGeom>
          <a:gradFill>
            <a:gsLst>
              <a:gs pos="0">
                <a:srgbClr val="fbe8a3"/>
              </a:gs>
              <a:gs pos="100000">
                <a:srgbClr val="fba917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CustomShape 5"/>
          <p:cNvSpPr/>
          <p:nvPr/>
        </p:nvSpPr>
        <p:spPr>
          <a:xfrm rot="16200000">
            <a:off x="3867480" y="-186840"/>
            <a:ext cx="2364120" cy="6904440"/>
          </a:xfrm>
          <a:prstGeom prst="flowChartCollate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path path="circle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Line 6"/>
          <p:cNvSpPr/>
          <p:nvPr/>
        </p:nvSpPr>
        <p:spPr>
          <a:xfrm flipH="1">
            <a:off x="1548360" y="1848600"/>
            <a:ext cx="6983280" cy="0"/>
          </a:xfrm>
          <a:prstGeom prst="line">
            <a:avLst/>
          </a:prstGeom>
          <a:ln>
            <a:solidFill>
              <a:srgbClr val="456fc5"/>
            </a:solidFill>
            <a:headEnd len="med" type="oval" w="med"/>
            <a:tailEnd len="med" type="oval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Line 7"/>
          <p:cNvSpPr/>
          <p:nvPr/>
        </p:nvSpPr>
        <p:spPr>
          <a:xfrm>
            <a:off x="1596960" y="1382760"/>
            <a:ext cx="0" cy="3982320"/>
          </a:xfrm>
          <a:prstGeom prst="line">
            <a:avLst/>
          </a:prstGeom>
          <a:ln>
            <a:solidFill>
              <a:srgbClr val="456fc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Line 8"/>
          <p:cNvSpPr/>
          <p:nvPr/>
        </p:nvSpPr>
        <p:spPr>
          <a:xfrm>
            <a:off x="8502120" y="1383120"/>
            <a:ext cx="0" cy="3982320"/>
          </a:xfrm>
          <a:prstGeom prst="line">
            <a:avLst/>
          </a:prstGeom>
          <a:ln>
            <a:solidFill>
              <a:srgbClr val="456fc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Line 9"/>
          <p:cNvSpPr/>
          <p:nvPr/>
        </p:nvSpPr>
        <p:spPr>
          <a:xfrm>
            <a:off x="7044480" y="1383480"/>
            <a:ext cx="0" cy="3982320"/>
          </a:xfrm>
          <a:prstGeom prst="line">
            <a:avLst/>
          </a:prstGeom>
          <a:ln>
            <a:solidFill>
              <a:srgbClr val="456fc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Line 10"/>
          <p:cNvSpPr/>
          <p:nvPr/>
        </p:nvSpPr>
        <p:spPr>
          <a:xfrm>
            <a:off x="3439800" y="1383840"/>
            <a:ext cx="0" cy="3982320"/>
          </a:xfrm>
          <a:prstGeom prst="line">
            <a:avLst/>
          </a:prstGeom>
          <a:ln>
            <a:solidFill>
              <a:srgbClr val="456fc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Line 11"/>
          <p:cNvSpPr/>
          <p:nvPr/>
        </p:nvSpPr>
        <p:spPr>
          <a:xfrm>
            <a:off x="5040000" y="1383480"/>
            <a:ext cx="0" cy="3982320"/>
          </a:xfrm>
          <a:prstGeom prst="line">
            <a:avLst/>
          </a:prstGeom>
          <a:ln>
            <a:solidFill>
              <a:srgbClr val="456fc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TextShape 12"/>
          <p:cNvSpPr txBox="1"/>
          <p:nvPr/>
        </p:nvSpPr>
        <p:spPr>
          <a:xfrm>
            <a:off x="1620360" y="4884120"/>
            <a:ext cx="1783080" cy="46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2007</a:t>
            </a:r>
            <a:endParaRPr b="0" lang="en-US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TextShape 13"/>
          <p:cNvSpPr txBox="1"/>
          <p:nvPr/>
        </p:nvSpPr>
        <p:spPr>
          <a:xfrm>
            <a:off x="3452400" y="4884480"/>
            <a:ext cx="1589400" cy="46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2008</a:t>
            </a:r>
            <a:endParaRPr b="0" lang="en-US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TextShape 14"/>
          <p:cNvSpPr txBox="1"/>
          <p:nvPr/>
        </p:nvSpPr>
        <p:spPr>
          <a:xfrm>
            <a:off x="5079960" y="4884840"/>
            <a:ext cx="1947240" cy="46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2009</a:t>
            </a:r>
            <a:endParaRPr b="0" lang="en-US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TextShape 15"/>
          <p:cNvSpPr txBox="1"/>
          <p:nvPr/>
        </p:nvSpPr>
        <p:spPr>
          <a:xfrm>
            <a:off x="7114320" y="4884840"/>
            <a:ext cx="1372680" cy="46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2010</a:t>
            </a:r>
            <a:endParaRPr b="0" lang="en-US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TextShape 16"/>
          <p:cNvSpPr txBox="1"/>
          <p:nvPr/>
        </p:nvSpPr>
        <p:spPr>
          <a:xfrm>
            <a:off x="3452760" y="1436040"/>
            <a:ext cx="1589400" cy="43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2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TextShape 17"/>
          <p:cNvSpPr txBox="1"/>
          <p:nvPr/>
        </p:nvSpPr>
        <p:spPr>
          <a:xfrm>
            <a:off x="5077440" y="1436400"/>
            <a:ext cx="1901880" cy="43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3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TextShape 18"/>
          <p:cNvSpPr txBox="1"/>
          <p:nvPr/>
        </p:nvSpPr>
        <p:spPr>
          <a:xfrm>
            <a:off x="7081200" y="1436400"/>
            <a:ext cx="1393920" cy="43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4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TextShape 19"/>
          <p:cNvSpPr txBox="1"/>
          <p:nvPr/>
        </p:nvSpPr>
        <p:spPr>
          <a:xfrm>
            <a:off x="1621080" y="2907720"/>
            <a:ext cx="17827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TextShape 20"/>
          <p:cNvSpPr txBox="1"/>
          <p:nvPr/>
        </p:nvSpPr>
        <p:spPr>
          <a:xfrm>
            <a:off x="3462840" y="3792960"/>
            <a:ext cx="15469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TextShape 21"/>
          <p:cNvSpPr txBox="1"/>
          <p:nvPr/>
        </p:nvSpPr>
        <p:spPr>
          <a:xfrm>
            <a:off x="5735160" y="2908080"/>
            <a:ext cx="133956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TextShape 22"/>
          <p:cNvSpPr txBox="1"/>
          <p:nvPr/>
        </p:nvSpPr>
        <p:spPr>
          <a:xfrm>
            <a:off x="7073280" y="2908080"/>
            <a:ext cx="14245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TextShape 23"/>
          <p:cNvSpPr txBox="1"/>
          <p:nvPr/>
        </p:nvSpPr>
        <p:spPr>
          <a:xfrm>
            <a:off x="1621440" y="1436400"/>
            <a:ext cx="1817280" cy="43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1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1102680" y="3281400"/>
            <a:ext cx="7874280" cy="2085840"/>
          </a:xfrm>
          <a:custGeom>
            <a:avLst/>
            <a:gdLst/>
            <a:ahLst/>
            <a:rect l="0" t="0" r="r" b="b"/>
            <a:pathLst>
              <a:path w="21875" h="5796">
                <a:moveTo>
                  <a:pt x="0" y="5795"/>
                </a:moveTo>
                <a:lnTo>
                  <a:pt x="21874" y="5795"/>
                </a:lnTo>
                <a:lnTo>
                  <a:pt x="13590" y="0"/>
                </a:lnTo>
                <a:lnTo>
                  <a:pt x="8283" y="0"/>
                </a:lnTo>
                <a:lnTo>
                  <a:pt x="0" y="5795"/>
                </a:lnTo>
              </a:path>
            </a:pathLst>
          </a:custGeom>
          <a:gradFill>
            <a:gsLst>
              <a:gs pos="0">
                <a:srgbClr val="d7fe6f"/>
              </a:gs>
              <a:gs pos="100000">
                <a:srgbClr val="7db619"/>
              </a:gs>
            </a:gsLst>
            <a:lin ang="5400000"/>
          </a:gradFill>
          <a:ln>
            <a:noFill/>
          </a:ln>
          <a:effectLst>
            <a:outerShdw dist="36000" dir="5400000">
              <a:srgbClr val="7db619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09" name="Rectangle 2"/>
          <p:cNvSpPr/>
          <p:nvPr/>
        </p:nvSpPr>
        <p:spPr>
          <a:xfrm>
            <a:off x="1091520" y="5364720"/>
            <a:ext cx="7896960" cy="95652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</p:sp>
      <p:sp>
        <p:nvSpPr>
          <p:cNvPr id="110" name="CustomShape 3"/>
          <p:cNvSpPr/>
          <p:nvPr/>
        </p:nvSpPr>
        <p:spPr>
          <a:xfrm>
            <a:off x="1102680" y="4736880"/>
            <a:ext cx="7874280" cy="647280"/>
          </a:xfrm>
          <a:custGeom>
            <a:avLst/>
            <a:gdLst/>
            <a:ahLst/>
            <a:rect l="0" t="0" r="r" b="b"/>
            <a:pathLst>
              <a:path w="21875" h="1800">
                <a:moveTo>
                  <a:pt x="0" y="1799"/>
                </a:moveTo>
                <a:lnTo>
                  <a:pt x="21874" y="1799"/>
                </a:lnTo>
                <a:lnTo>
                  <a:pt x="19371" y="0"/>
                </a:lnTo>
                <a:lnTo>
                  <a:pt x="2502" y="0"/>
                </a:lnTo>
                <a:lnTo>
                  <a:pt x="0" y="1799"/>
                </a:lnTo>
              </a:path>
            </a:pathLst>
          </a:custGeom>
          <a:gradFill>
            <a:gsLst>
              <a:gs pos="0">
                <a:srgbClr val="d7fe6f"/>
              </a:gs>
              <a:gs pos="100000">
                <a:srgbClr val="7db619"/>
              </a:gs>
            </a:gsLst>
            <a:lin ang="5400000"/>
          </a:gradFill>
          <a:ln w="36000">
            <a:noFill/>
          </a:ln>
          <a:effectLst>
            <a:outerShdw dist="18000" dir="5400000">
              <a:srgbClr val="7db619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1" name="CustomShape 4"/>
          <p:cNvSpPr/>
          <p:nvPr/>
        </p:nvSpPr>
        <p:spPr>
          <a:xfrm>
            <a:off x="3438720" y="3259800"/>
            <a:ext cx="1591200" cy="2161800"/>
          </a:xfrm>
          <a:prstGeom prst="flowChartManualInput">
            <a:avLst/>
          </a:prstGeom>
          <a:gradFill>
            <a:gsLst>
              <a:gs pos="0">
                <a:srgbClr val="fbe8a3"/>
              </a:gs>
              <a:gs pos="100000">
                <a:srgbClr val="fba917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CustomShape 5"/>
          <p:cNvSpPr/>
          <p:nvPr/>
        </p:nvSpPr>
        <p:spPr>
          <a:xfrm rot="16200000">
            <a:off x="3867480" y="-186840"/>
            <a:ext cx="2364120" cy="6904440"/>
          </a:xfrm>
          <a:prstGeom prst="flowChartCollate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path path="circle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Line 6"/>
          <p:cNvSpPr/>
          <p:nvPr/>
        </p:nvSpPr>
        <p:spPr>
          <a:xfrm flipH="1">
            <a:off x="1548360" y="1848600"/>
            <a:ext cx="6983280" cy="0"/>
          </a:xfrm>
          <a:prstGeom prst="line">
            <a:avLst/>
          </a:prstGeom>
          <a:ln>
            <a:solidFill>
              <a:srgbClr val="7db619"/>
            </a:solidFill>
            <a:headEnd len="med" type="oval" w="med"/>
            <a:tailEnd len="med" type="oval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Line 7"/>
          <p:cNvSpPr/>
          <p:nvPr/>
        </p:nvSpPr>
        <p:spPr>
          <a:xfrm>
            <a:off x="1596960" y="1382760"/>
            <a:ext cx="0" cy="3982320"/>
          </a:xfrm>
          <a:prstGeom prst="line">
            <a:avLst/>
          </a:prstGeom>
          <a:ln>
            <a:solidFill>
              <a:srgbClr val="7db619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Line 8"/>
          <p:cNvSpPr/>
          <p:nvPr/>
        </p:nvSpPr>
        <p:spPr>
          <a:xfrm>
            <a:off x="8502120" y="1383120"/>
            <a:ext cx="0" cy="3982320"/>
          </a:xfrm>
          <a:prstGeom prst="line">
            <a:avLst/>
          </a:prstGeom>
          <a:ln>
            <a:solidFill>
              <a:srgbClr val="7db619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Line 9"/>
          <p:cNvSpPr/>
          <p:nvPr/>
        </p:nvSpPr>
        <p:spPr>
          <a:xfrm>
            <a:off x="7044480" y="1383480"/>
            <a:ext cx="0" cy="3982320"/>
          </a:xfrm>
          <a:prstGeom prst="line">
            <a:avLst/>
          </a:prstGeom>
          <a:ln>
            <a:solidFill>
              <a:srgbClr val="7db619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Line 10"/>
          <p:cNvSpPr/>
          <p:nvPr/>
        </p:nvSpPr>
        <p:spPr>
          <a:xfrm>
            <a:off x="3439800" y="1383840"/>
            <a:ext cx="0" cy="3982320"/>
          </a:xfrm>
          <a:prstGeom prst="line">
            <a:avLst/>
          </a:prstGeom>
          <a:ln>
            <a:solidFill>
              <a:srgbClr val="7db619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Line 11"/>
          <p:cNvSpPr/>
          <p:nvPr/>
        </p:nvSpPr>
        <p:spPr>
          <a:xfrm>
            <a:off x="5040000" y="1383480"/>
            <a:ext cx="0" cy="3982320"/>
          </a:xfrm>
          <a:prstGeom prst="line">
            <a:avLst/>
          </a:prstGeom>
          <a:ln>
            <a:solidFill>
              <a:srgbClr val="7db619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TextShape 12"/>
          <p:cNvSpPr txBox="1"/>
          <p:nvPr/>
        </p:nvSpPr>
        <p:spPr>
          <a:xfrm>
            <a:off x="1620360" y="4884120"/>
            <a:ext cx="1783080" cy="46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2007</a:t>
            </a:r>
            <a:endParaRPr b="0" lang="en-US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TextShape 13"/>
          <p:cNvSpPr txBox="1"/>
          <p:nvPr/>
        </p:nvSpPr>
        <p:spPr>
          <a:xfrm>
            <a:off x="3452400" y="4884480"/>
            <a:ext cx="1589400" cy="46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2008</a:t>
            </a:r>
            <a:endParaRPr b="0" lang="en-US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TextShape 14"/>
          <p:cNvSpPr txBox="1"/>
          <p:nvPr/>
        </p:nvSpPr>
        <p:spPr>
          <a:xfrm>
            <a:off x="5079960" y="4884840"/>
            <a:ext cx="1947240" cy="46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2009</a:t>
            </a:r>
            <a:endParaRPr b="0" lang="en-US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TextShape 15"/>
          <p:cNvSpPr txBox="1"/>
          <p:nvPr/>
        </p:nvSpPr>
        <p:spPr>
          <a:xfrm>
            <a:off x="7114320" y="4884840"/>
            <a:ext cx="1372680" cy="46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2010</a:t>
            </a:r>
            <a:endParaRPr b="0" lang="en-US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TextShape 16"/>
          <p:cNvSpPr txBox="1"/>
          <p:nvPr/>
        </p:nvSpPr>
        <p:spPr>
          <a:xfrm>
            <a:off x="3452760" y="1436040"/>
            <a:ext cx="1589400" cy="43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2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TextShape 17"/>
          <p:cNvSpPr txBox="1"/>
          <p:nvPr/>
        </p:nvSpPr>
        <p:spPr>
          <a:xfrm>
            <a:off x="5077440" y="1436400"/>
            <a:ext cx="1901880" cy="43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3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TextShape 18"/>
          <p:cNvSpPr txBox="1"/>
          <p:nvPr/>
        </p:nvSpPr>
        <p:spPr>
          <a:xfrm>
            <a:off x="7081200" y="1436400"/>
            <a:ext cx="1393920" cy="43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4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TextShape 19"/>
          <p:cNvSpPr txBox="1"/>
          <p:nvPr/>
        </p:nvSpPr>
        <p:spPr>
          <a:xfrm>
            <a:off x="1621080" y="2907720"/>
            <a:ext cx="17827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TextShape 20"/>
          <p:cNvSpPr txBox="1"/>
          <p:nvPr/>
        </p:nvSpPr>
        <p:spPr>
          <a:xfrm>
            <a:off x="3462840" y="3792960"/>
            <a:ext cx="15469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TextShape 21"/>
          <p:cNvSpPr txBox="1"/>
          <p:nvPr/>
        </p:nvSpPr>
        <p:spPr>
          <a:xfrm>
            <a:off x="5735160" y="2908080"/>
            <a:ext cx="133956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TextShape 22"/>
          <p:cNvSpPr txBox="1"/>
          <p:nvPr/>
        </p:nvSpPr>
        <p:spPr>
          <a:xfrm>
            <a:off x="7073280" y="2908080"/>
            <a:ext cx="14245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TextShape 23"/>
          <p:cNvSpPr txBox="1"/>
          <p:nvPr/>
        </p:nvSpPr>
        <p:spPr>
          <a:xfrm>
            <a:off x="1621440" y="1436400"/>
            <a:ext cx="1817280" cy="43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1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2023-09-04T06:28:33Z</dcterms:created>
  <dc:creator/>
  <dc:description>This template will fit presentations on &lt;a href="http://templates.redoffice.com/template/cateShow.php?class=mb&amp;categoryid=117&amp;sid=165"&gt;Business&lt;/a&gt;, Education, Agriculture&amp;animals, Commercial, Enjoyment, Joy, etc.&lt;a href="http://templates.redoffice.com/template/templateList.php?class=mb&amp;categoryid=117"&gt;More about Charts &amp; Diagrams&lt;/a&gt;.</dc:description>
  <cp:keywords>presentation background Presentation Black white yellow blue green graphics and concepts Redoffice Templates Redoffice.com</cp:keywords>
  <dc:language>en-US</dc:language>
  <cp:lastModifiedBy/>
  <cp:revision>1</cp:revision>
  <dc:subject>&lt;a href="http://templates.redoffice.com/template/templateList.php?class=mb&amp;categoryid=117"&gt;Presentation templates&lt;/a&gt;</dc:subject>
  <dc:title>Charts &amp; Diagrams - 10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</vt:lpwstr>
  </property>
</Properties>
</file>