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B28B8948-F50D-4489-8021-00C1C89AA9B9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9934442C-F6FD-46FD-8B15-EAB9C6C7F663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176480" y="1145520"/>
            <a:ext cx="2730960" cy="504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1174320" y="1806120"/>
            <a:ext cx="7731360" cy="44604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1278000" y="1910160"/>
            <a:ext cx="7524000" cy="792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4"/>
          <p:cNvSpPr/>
          <p:nvPr/>
        </p:nvSpPr>
        <p:spPr>
          <a:xfrm>
            <a:off x="1242000" y="2833920"/>
            <a:ext cx="2556000" cy="6156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1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5"/>
          <p:cNvSpPr/>
          <p:nvPr/>
        </p:nvSpPr>
        <p:spPr>
          <a:xfrm>
            <a:off x="1242000" y="3434760"/>
            <a:ext cx="2527560" cy="272088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6"/>
          <p:cNvSpPr/>
          <p:nvPr/>
        </p:nvSpPr>
        <p:spPr>
          <a:xfrm>
            <a:off x="3762000" y="2834280"/>
            <a:ext cx="2556000" cy="6156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2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7"/>
          <p:cNvSpPr/>
          <p:nvPr/>
        </p:nvSpPr>
        <p:spPr>
          <a:xfrm>
            <a:off x="3762000" y="3435120"/>
            <a:ext cx="2527560" cy="272088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8"/>
          <p:cNvSpPr/>
          <p:nvPr/>
        </p:nvSpPr>
        <p:spPr>
          <a:xfrm>
            <a:off x="6282000" y="2834640"/>
            <a:ext cx="2556000" cy="6156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3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9"/>
          <p:cNvSpPr/>
          <p:nvPr/>
        </p:nvSpPr>
        <p:spPr>
          <a:xfrm>
            <a:off x="6282000" y="3435480"/>
            <a:ext cx="2527560" cy="272088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176480" y="1145880"/>
            <a:ext cx="2730960" cy="504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1174320" y="1806480"/>
            <a:ext cx="7731360" cy="44604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3"/>
          <p:cNvSpPr/>
          <p:nvPr/>
        </p:nvSpPr>
        <p:spPr>
          <a:xfrm>
            <a:off x="1278000" y="1910520"/>
            <a:ext cx="7524000" cy="792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1242000" y="2834280"/>
            <a:ext cx="2556000" cy="6156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1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5"/>
          <p:cNvSpPr/>
          <p:nvPr/>
        </p:nvSpPr>
        <p:spPr>
          <a:xfrm>
            <a:off x="1242000" y="3435120"/>
            <a:ext cx="2527560" cy="272088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6"/>
          <p:cNvSpPr/>
          <p:nvPr/>
        </p:nvSpPr>
        <p:spPr>
          <a:xfrm>
            <a:off x="3762000" y="2834640"/>
            <a:ext cx="2556000" cy="6156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2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7"/>
          <p:cNvSpPr/>
          <p:nvPr/>
        </p:nvSpPr>
        <p:spPr>
          <a:xfrm>
            <a:off x="3762000" y="3435480"/>
            <a:ext cx="2527560" cy="272088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8"/>
          <p:cNvSpPr/>
          <p:nvPr/>
        </p:nvSpPr>
        <p:spPr>
          <a:xfrm>
            <a:off x="6282000" y="2835000"/>
            <a:ext cx="2556000" cy="6156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3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9"/>
          <p:cNvSpPr/>
          <p:nvPr/>
        </p:nvSpPr>
        <p:spPr>
          <a:xfrm>
            <a:off x="6282000" y="3435840"/>
            <a:ext cx="2527560" cy="272088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2023-09-04T06:28:52Z</dcterms:created>
  <dc:creator/>
  <dc:description>This template will fit presentations on &lt;a href="http://templates.redoffice.com/template/cateShow.php?class=mb&amp;categoryid=117&amp;sid=165"&gt;Business&lt;/a&gt;,Education, Agriculture&amp;animals, Commercial, Enjoyment, Joy, etc.
&lt;a href="http://templates.redoffice.com/template/templateList.php?class=mb&amp;categoryid=117"&gt;More about Charts &amp; Diagrams&lt;/a&gt;.</dc:description>
  <cp:keywords>presentation background Presentation Black white yellow blue green Org charts text overlapping text Boxes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 - 11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