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DB93247C-9335-45B6-8AF3-D5ACE7A9F05E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37F2A192-B702-4C8B-970D-CCE00D018272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1"/>
          <p:cNvSpPr/>
          <p:nvPr/>
        </p:nvSpPr>
        <p:spPr>
          <a:xfrm>
            <a:off x="5573160" y="1313640"/>
            <a:ext cx="3996000" cy="23400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</p:sp>
      <p:sp>
        <p:nvSpPr>
          <p:cNvPr id="86" name="TextShape 2"/>
          <p:cNvSpPr txBox="1"/>
          <p:nvPr/>
        </p:nvSpPr>
        <p:spPr>
          <a:xfrm>
            <a:off x="6860520" y="1459440"/>
            <a:ext cx="2663280" cy="60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text here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text here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 rot="7494600">
            <a:off x="3165480" y="1260000"/>
            <a:ext cx="3806640" cy="3806640"/>
          </a:xfrm>
          <a:custGeom>
            <a:avLst/>
            <a:gdLst/>
            <a:ahLst/>
            <a:rect l="0" t="0" r="r" b="b"/>
            <a:pathLst>
              <a:path w="5289" h="8326">
                <a:moveTo>
                  <a:pt x="965" y="8325"/>
                </a:moveTo>
                <a:lnTo>
                  <a:pt x="890" y="8216"/>
                </a:lnTo>
                <a:lnTo>
                  <a:pt x="819" y="8106"/>
                </a:lnTo>
                <a:lnTo>
                  <a:pt x="750" y="7994"/>
                </a:lnTo>
                <a:lnTo>
                  <a:pt x="684" y="7880"/>
                </a:lnTo>
                <a:lnTo>
                  <a:pt x="621" y="7765"/>
                </a:lnTo>
                <a:lnTo>
                  <a:pt x="561" y="7648"/>
                </a:lnTo>
                <a:lnTo>
                  <a:pt x="503" y="7530"/>
                </a:lnTo>
                <a:lnTo>
                  <a:pt x="449" y="7410"/>
                </a:lnTo>
                <a:lnTo>
                  <a:pt x="397" y="7289"/>
                </a:lnTo>
                <a:lnTo>
                  <a:pt x="349" y="7168"/>
                </a:lnTo>
                <a:lnTo>
                  <a:pt x="303" y="7045"/>
                </a:lnTo>
                <a:lnTo>
                  <a:pt x="261" y="6919"/>
                </a:lnTo>
                <a:lnTo>
                  <a:pt x="222" y="6795"/>
                </a:lnTo>
                <a:lnTo>
                  <a:pt x="186" y="6669"/>
                </a:lnTo>
                <a:lnTo>
                  <a:pt x="153" y="6541"/>
                </a:lnTo>
                <a:lnTo>
                  <a:pt x="123" y="6413"/>
                </a:lnTo>
                <a:lnTo>
                  <a:pt x="97" y="6285"/>
                </a:lnTo>
                <a:lnTo>
                  <a:pt x="73" y="6155"/>
                </a:lnTo>
                <a:lnTo>
                  <a:pt x="53" y="6026"/>
                </a:lnTo>
                <a:lnTo>
                  <a:pt x="36" y="5895"/>
                </a:lnTo>
                <a:lnTo>
                  <a:pt x="23" y="5765"/>
                </a:lnTo>
                <a:lnTo>
                  <a:pt x="13" y="5634"/>
                </a:lnTo>
                <a:lnTo>
                  <a:pt x="5" y="5502"/>
                </a:lnTo>
                <a:lnTo>
                  <a:pt x="2" y="5371"/>
                </a:lnTo>
                <a:lnTo>
                  <a:pt x="0" y="5240"/>
                </a:lnTo>
                <a:lnTo>
                  <a:pt x="3" y="5109"/>
                </a:lnTo>
                <a:lnTo>
                  <a:pt x="9" y="4978"/>
                </a:lnTo>
                <a:lnTo>
                  <a:pt x="19" y="4846"/>
                </a:lnTo>
                <a:lnTo>
                  <a:pt x="30" y="4715"/>
                </a:lnTo>
                <a:lnTo>
                  <a:pt x="47" y="4585"/>
                </a:lnTo>
                <a:lnTo>
                  <a:pt x="66" y="4455"/>
                </a:lnTo>
                <a:lnTo>
                  <a:pt x="88" y="4327"/>
                </a:lnTo>
                <a:lnTo>
                  <a:pt x="113" y="4197"/>
                </a:lnTo>
                <a:lnTo>
                  <a:pt x="142" y="4069"/>
                </a:lnTo>
                <a:lnTo>
                  <a:pt x="173" y="3941"/>
                </a:lnTo>
                <a:lnTo>
                  <a:pt x="208" y="3815"/>
                </a:lnTo>
                <a:lnTo>
                  <a:pt x="246" y="3689"/>
                </a:lnTo>
                <a:lnTo>
                  <a:pt x="287" y="3563"/>
                </a:lnTo>
                <a:lnTo>
                  <a:pt x="331" y="3440"/>
                </a:lnTo>
                <a:lnTo>
                  <a:pt x="379" y="3317"/>
                </a:lnTo>
                <a:lnTo>
                  <a:pt x="430" y="3196"/>
                </a:lnTo>
                <a:lnTo>
                  <a:pt x="482" y="3076"/>
                </a:lnTo>
                <a:lnTo>
                  <a:pt x="539" y="2957"/>
                </a:lnTo>
                <a:lnTo>
                  <a:pt x="598" y="2840"/>
                </a:lnTo>
                <a:lnTo>
                  <a:pt x="659" y="2724"/>
                </a:lnTo>
                <a:lnTo>
                  <a:pt x="725" y="2610"/>
                </a:lnTo>
                <a:lnTo>
                  <a:pt x="793" y="2498"/>
                </a:lnTo>
                <a:lnTo>
                  <a:pt x="864" y="2387"/>
                </a:lnTo>
                <a:lnTo>
                  <a:pt x="936" y="2278"/>
                </a:lnTo>
                <a:lnTo>
                  <a:pt x="1013" y="2170"/>
                </a:lnTo>
                <a:lnTo>
                  <a:pt x="1091" y="2066"/>
                </a:lnTo>
                <a:lnTo>
                  <a:pt x="1172" y="1962"/>
                </a:lnTo>
                <a:lnTo>
                  <a:pt x="1256" y="1861"/>
                </a:lnTo>
                <a:lnTo>
                  <a:pt x="1342" y="1762"/>
                </a:lnTo>
                <a:lnTo>
                  <a:pt x="1431" y="1665"/>
                </a:lnTo>
                <a:lnTo>
                  <a:pt x="1522" y="1569"/>
                </a:lnTo>
                <a:lnTo>
                  <a:pt x="1615" y="1477"/>
                </a:lnTo>
                <a:lnTo>
                  <a:pt x="1711" y="1387"/>
                </a:lnTo>
                <a:lnTo>
                  <a:pt x="1809" y="1301"/>
                </a:lnTo>
                <a:lnTo>
                  <a:pt x="1908" y="1215"/>
                </a:lnTo>
                <a:lnTo>
                  <a:pt x="2011" y="1132"/>
                </a:lnTo>
                <a:lnTo>
                  <a:pt x="2115" y="1052"/>
                </a:lnTo>
                <a:lnTo>
                  <a:pt x="2221" y="975"/>
                </a:lnTo>
                <a:lnTo>
                  <a:pt x="2329" y="900"/>
                </a:lnTo>
                <a:lnTo>
                  <a:pt x="2439" y="827"/>
                </a:lnTo>
                <a:lnTo>
                  <a:pt x="2550" y="758"/>
                </a:lnTo>
                <a:lnTo>
                  <a:pt x="2664" y="691"/>
                </a:lnTo>
                <a:lnTo>
                  <a:pt x="2778" y="628"/>
                </a:lnTo>
                <a:lnTo>
                  <a:pt x="2894" y="567"/>
                </a:lnTo>
                <a:lnTo>
                  <a:pt x="3012" y="508"/>
                </a:lnTo>
                <a:lnTo>
                  <a:pt x="3131" y="453"/>
                </a:lnTo>
                <a:lnTo>
                  <a:pt x="3252" y="401"/>
                </a:lnTo>
                <a:lnTo>
                  <a:pt x="3375" y="352"/>
                </a:lnTo>
                <a:lnTo>
                  <a:pt x="3497" y="306"/>
                </a:lnTo>
                <a:lnTo>
                  <a:pt x="3621" y="264"/>
                </a:lnTo>
                <a:lnTo>
                  <a:pt x="3747" y="223"/>
                </a:lnTo>
                <a:lnTo>
                  <a:pt x="3873" y="187"/>
                </a:lnTo>
                <a:lnTo>
                  <a:pt x="4000" y="153"/>
                </a:lnTo>
                <a:lnTo>
                  <a:pt x="4127" y="123"/>
                </a:lnTo>
                <a:lnTo>
                  <a:pt x="4256" y="95"/>
                </a:lnTo>
                <a:lnTo>
                  <a:pt x="4385" y="72"/>
                </a:lnTo>
                <a:lnTo>
                  <a:pt x="4515" y="52"/>
                </a:lnTo>
                <a:lnTo>
                  <a:pt x="4644" y="33"/>
                </a:lnTo>
                <a:lnTo>
                  <a:pt x="4776" y="19"/>
                </a:lnTo>
                <a:lnTo>
                  <a:pt x="4906" y="8"/>
                </a:lnTo>
                <a:lnTo>
                  <a:pt x="5038" y="0"/>
                </a:lnTo>
                <a:lnTo>
                  <a:pt x="5288" y="5281"/>
                </a:lnTo>
                <a:lnTo>
                  <a:pt x="965" y="8325"/>
                </a:lnTo>
              </a:path>
            </a:pathLst>
          </a:custGeom>
          <a:gradFill>
            <a:gsLst>
              <a:gs pos="0">
                <a:srgbClr val="c8fd82"/>
              </a:gs>
              <a:gs pos="100000">
                <a:srgbClr val="fba917"/>
              </a:gs>
            </a:gsLst>
            <a:path path="circle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TextShape 4"/>
          <p:cNvSpPr txBox="1"/>
          <p:nvPr/>
        </p:nvSpPr>
        <p:spPr>
          <a:xfrm rot="3547800">
            <a:off x="5328720" y="2331360"/>
            <a:ext cx="1576800" cy="434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2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Rectangle 5"/>
          <p:cNvSpPr/>
          <p:nvPr/>
        </p:nvSpPr>
        <p:spPr>
          <a:xfrm>
            <a:off x="546840" y="1618200"/>
            <a:ext cx="3996000" cy="23400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</p:sp>
      <p:sp>
        <p:nvSpPr>
          <p:cNvPr id="90" name="TextShape 6"/>
          <p:cNvSpPr txBox="1"/>
          <p:nvPr/>
        </p:nvSpPr>
        <p:spPr>
          <a:xfrm>
            <a:off x="637920" y="1734480"/>
            <a:ext cx="2552400" cy="60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text here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text here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7"/>
          <p:cNvSpPr/>
          <p:nvPr/>
        </p:nvSpPr>
        <p:spPr>
          <a:xfrm rot="117600">
            <a:off x="2734920" y="1596600"/>
            <a:ext cx="3806640" cy="3806640"/>
          </a:xfrm>
          <a:custGeom>
            <a:avLst/>
            <a:gdLst/>
            <a:ahLst/>
            <a:rect l="0" t="0" r="r" b="b"/>
            <a:pathLst>
              <a:path w="5287" h="8066">
                <a:moveTo>
                  <a:pt x="792" y="8065"/>
                </a:moveTo>
                <a:lnTo>
                  <a:pt x="723" y="7950"/>
                </a:lnTo>
                <a:lnTo>
                  <a:pt x="658" y="7836"/>
                </a:lnTo>
                <a:lnTo>
                  <a:pt x="595" y="7719"/>
                </a:lnTo>
                <a:lnTo>
                  <a:pt x="537" y="7601"/>
                </a:lnTo>
                <a:lnTo>
                  <a:pt x="479" y="7481"/>
                </a:lnTo>
                <a:lnTo>
                  <a:pt x="426" y="7359"/>
                </a:lnTo>
                <a:lnTo>
                  <a:pt x="375" y="7238"/>
                </a:lnTo>
                <a:lnTo>
                  <a:pt x="327" y="7114"/>
                </a:lnTo>
                <a:lnTo>
                  <a:pt x="284" y="6989"/>
                </a:lnTo>
                <a:lnTo>
                  <a:pt x="242" y="6862"/>
                </a:lnTo>
                <a:lnTo>
                  <a:pt x="203" y="6737"/>
                </a:lnTo>
                <a:lnTo>
                  <a:pt x="170" y="6609"/>
                </a:lnTo>
                <a:lnTo>
                  <a:pt x="137" y="6480"/>
                </a:lnTo>
                <a:lnTo>
                  <a:pt x="110" y="6351"/>
                </a:lnTo>
                <a:lnTo>
                  <a:pt x="84" y="6221"/>
                </a:lnTo>
                <a:lnTo>
                  <a:pt x="62" y="6090"/>
                </a:lnTo>
                <a:lnTo>
                  <a:pt x="43" y="5959"/>
                </a:lnTo>
                <a:lnTo>
                  <a:pt x="27" y="5828"/>
                </a:lnTo>
                <a:lnTo>
                  <a:pt x="16" y="5696"/>
                </a:lnTo>
                <a:lnTo>
                  <a:pt x="7" y="5564"/>
                </a:lnTo>
                <a:lnTo>
                  <a:pt x="1" y="5431"/>
                </a:lnTo>
                <a:lnTo>
                  <a:pt x="0" y="5299"/>
                </a:lnTo>
                <a:lnTo>
                  <a:pt x="0" y="5167"/>
                </a:lnTo>
                <a:lnTo>
                  <a:pt x="6" y="5035"/>
                </a:lnTo>
                <a:lnTo>
                  <a:pt x="13" y="4902"/>
                </a:lnTo>
                <a:lnTo>
                  <a:pt x="24" y="4770"/>
                </a:lnTo>
                <a:lnTo>
                  <a:pt x="39" y="4638"/>
                </a:lnTo>
                <a:lnTo>
                  <a:pt x="56" y="4507"/>
                </a:lnTo>
                <a:lnTo>
                  <a:pt x="77" y="4377"/>
                </a:lnTo>
                <a:lnTo>
                  <a:pt x="102" y="4246"/>
                </a:lnTo>
                <a:lnTo>
                  <a:pt x="129" y="4117"/>
                </a:lnTo>
                <a:lnTo>
                  <a:pt x="159" y="3988"/>
                </a:lnTo>
                <a:lnTo>
                  <a:pt x="194" y="3860"/>
                </a:lnTo>
                <a:lnTo>
                  <a:pt x="231" y="3733"/>
                </a:lnTo>
                <a:lnTo>
                  <a:pt x="271" y="3606"/>
                </a:lnTo>
                <a:lnTo>
                  <a:pt x="316" y="3482"/>
                </a:lnTo>
                <a:lnTo>
                  <a:pt x="361" y="3358"/>
                </a:lnTo>
                <a:lnTo>
                  <a:pt x="411" y="3234"/>
                </a:lnTo>
                <a:lnTo>
                  <a:pt x="464" y="3113"/>
                </a:lnTo>
                <a:lnTo>
                  <a:pt x="520" y="2993"/>
                </a:lnTo>
                <a:lnTo>
                  <a:pt x="579" y="2874"/>
                </a:lnTo>
                <a:lnTo>
                  <a:pt x="640" y="2758"/>
                </a:lnTo>
                <a:lnTo>
                  <a:pt x="705" y="2643"/>
                </a:lnTo>
                <a:lnTo>
                  <a:pt x="773" y="2528"/>
                </a:lnTo>
                <a:lnTo>
                  <a:pt x="843" y="2417"/>
                </a:lnTo>
                <a:lnTo>
                  <a:pt x="915" y="2305"/>
                </a:lnTo>
                <a:lnTo>
                  <a:pt x="991" y="2197"/>
                </a:lnTo>
                <a:lnTo>
                  <a:pt x="1071" y="2091"/>
                </a:lnTo>
                <a:lnTo>
                  <a:pt x="1151" y="1987"/>
                </a:lnTo>
                <a:lnTo>
                  <a:pt x="1235" y="1884"/>
                </a:lnTo>
                <a:lnTo>
                  <a:pt x="1322" y="1784"/>
                </a:lnTo>
                <a:lnTo>
                  <a:pt x="1410" y="1686"/>
                </a:lnTo>
                <a:lnTo>
                  <a:pt x="1502" y="1589"/>
                </a:lnTo>
                <a:lnTo>
                  <a:pt x="1595" y="1495"/>
                </a:lnTo>
                <a:lnTo>
                  <a:pt x="1691" y="1404"/>
                </a:lnTo>
                <a:lnTo>
                  <a:pt x="1790" y="1315"/>
                </a:lnTo>
                <a:lnTo>
                  <a:pt x="1890" y="1228"/>
                </a:lnTo>
                <a:lnTo>
                  <a:pt x="1992" y="1145"/>
                </a:lnTo>
                <a:lnTo>
                  <a:pt x="2096" y="1063"/>
                </a:lnTo>
                <a:lnTo>
                  <a:pt x="2204" y="985"/>
                </a:lnTo>
                <a:lnTo>
                  <a:pt x="2312" y="910"/>
                </a:lnTo>
                <a:lnTo>
                  <a:pt x="2423" y="837"/>
                </a:lnTo>
                <a:lnTo>
                  <a:pt x="2534" y="767"/>
                </a:lnTo>
                <a:lnTo>
                  <a:pt x="2648" y="699"/>
                </a:lnTo>
                <a:lnTo>
                  <a:pt x="2764" y="635"/>
                </a:lnTo>
                <a:lnTo>
                  <a:pt x="2881" y="573"/>
                </a:lnTo>
                <a:lnTo>
                  <a:pt x="3000" y="513"/>
                </a:lnTo>
                <a:lnTo>
                  <a:pt x="3120" y="458"/>
                </a:lnTo>
                <a:lnTo>
                  <a:pt x="3242" y="405"/>
                </a:lnTo>
                <a:lnTo>
                  <a:pt x="3364" y="355"/>
                </a:lnTo>
                <a:lnTo>
                  <a:pt x="3488" y="309"/>
                </a:lnTo>
                <a:lnTo>
                  <a:pt x="3613" y="266"/>
                </a:lnTo>
                <a:lnTo>
                  <a:pt x="3740" y="224"/>
                </a:lnTo>
                <a:lnTo>
                  <a:pt x="3867" y="188"/>
                </a:lnTo>
                <a:lnTo>
                  <a:pt x="3995" y="153"/>
                </a:lnTo>
                <a:lnTo>
                  <a:pt x="4123" y="123"/>
                </a:lnTo>
                <a:lnTo>
                  <a:pt x="4253" y="95"/>
                </a:lnTo>
                <a:lnTo>
                  <a:pt x="4383" y="71"/>
                </a:lnTo>
                <a:lnTo>
                  <a:pt x="4513" y="50"/>
                </a:lnTo>
                <a:lnTo>
                  <a:pt x="4645" y="33"/>
                </a:lnTo>
                <a:lnTo>
                  <a:pt x="4776" y="18"/>
                </a:lnTo>
                <a:lnTo>
                  <a:pt x="4909" y="6"/>
                </a:lnTo>
                <a:lnTo>
                  <a:pt x="5041" y="0"/>
                </a:lnTo>
                <a:lnTo>
                  <a:pt x="5286" y="5280"/>
                </a:lnTo>
                <a:lnTo>
                  <a:pt x="792" y="8065"/>
                </a:lnTo>
              </a:path>
            </a:pathLst>
          </a:custGeom>
          <a:gradFill>
            <a:gsLst>
              <a:gs pos="0">
                <a:srgbClr val="accb58"/>
              </a:gs>
              <a:gs pos="100000">
                <a:srgbClr val="7db619"/>
              </a:gs>
            </a:gsLst>
            <a:path path="circle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TextShape 8"/>
          <p:cNvSpPr txBox="1"/>
          <p:nvPr/>
        </p:nvSpPr>
        <p:spPr>
          <a:xfrm rot="16995000">
            <a:off x="2426400" y="2652120"/>
            <a:ext cx="1576800" cy="434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1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9"/>
          <p:cNvSpPr/>
          <p:nvPr/>
        </p:nvSpPr>
        <p:spPr>
          <a:xfrm rot="14568000">
            <a:off x="2733840" y="1584360"/>
            <a:ext cx="3806640" cy="3806640"/>
          </a:xfrm>
          <a:custGeom>
            <a:avLst/>
            <a:gdLst/>
            <a:ahLst/>
            <a:rect l="0" t="0" r="r" b="b"/>
            <a:pathLst>
              <a:path w="5287" h="8062">
                <a:moveTo>
                  <a:pt x="789" y="8061"/>
                </a:moveTo>
                <a:lnTo>
                  <a:pt x="721" y="7948"/>
                </a:lnTo>
                <a:lnTo>
                  <a:pt x="657" y="7833"/>
                </a:lnTo>
                <a:lnTo>
                  <a:pt x="593" y="7716"/>
                </a:lnTo>
                <a:lnTo>
                  <a:pt x="534" y="7598"/>
                </a:lnTo>
                <a:lnTo>
                  <a:pt x="477" y="7477"/>
                </a:lnTo>
                <a:lnTo>
                  <a:pt x="424" y="7357"/>
                </a:lnTo>
                <a:lnTo>
                  <a:pt x="373" y="7235"/>
                </a:lnTo>
                <a:lnTo>
                  <a:pt x="326" y="7111"/>
                </a:lnTo>
                <a:lnTo>
                  <a:pt x="282" y="6986"/>
                </a:lnTo>
                <a:lnTo>
                  <a:pt x="240" y="6860"/>
                </a:lnTo>
                <a:lnTo>
                  <a:pt x="202" y="6733"/>
                </a:lnTo>
                <a:lnTo>
                  <a:pt x="168" y="6606"/>
                </a:lnTo>
                <a:lnTo>
                  <a:pt x="136" y="6477"/>
                </a:lnTo>
                <a:lnTo>
                  <a:pt x="108" y="6348"/>
                </a:lnTo>
                <a:lnTo>
                  <a:pt x="83" y="6218"/>
                </a:lnTo>
                <a:lnTo>
                  <a:pt x="61" y="6086"/>
                </a:lnTo>
                <a:lnTo>
                  <a:pt x="42" y="5955"/>
                </a:lnTo>
                <a:lnTo>
                  <a:pt x="27" y="5825"/>
                </a:lnTo>
                <a:lnTo>
                  <a:pt x="15" y="5693"/>
                </a:lnTo>
                <a:lnTo>
                  <a:pt x="6" y="5561"/>
                </a:lnTo>
                <a:lnTo>
                  <a:pt x="1" y="5428"/>
                </a:lnTo>
                <a:lnTo>
                  <a:pt x="0" y="5296"/>
                </a:lnTo>
                <a:lnTo>
                  <a:pt x="0" y="5163"/>
                </a:lnTo>
                <a:lnTo>
                  <a:pt x="5" y="5031"/>
                </a:lnTo>
                <a:lnTo>
                  <a:pt x="12" y="4899"/>
                </a:lnTo>
                <a:lnTo>
                  <a:pt x="24" y="4767"/>
                </a:lnTo>
                <a:lnTo>
                  <a:pt x="39" y="4635"/>
                </a:lnTo>
                <a:lnTo>
                  <a:pt x="56" y="4504"/>
                </a:lnTo>
                <a:lnTo>
                  <a:pt x="77" y="4373"/>
                </a:lnTo>
                <a:lnTo>
                  <a:pt x="102" y="4242"/>
                </a:lnTo>
                <a:lnTo>
                  <a:pt x="129" y="4113"/>
                </a:lnTo>
                <a:lnTo>
                  <a:pt x="160" y="3984"/>
                </a:lnTo>
                <a:lnTo>
                  <a:pt x="194" y="3857"/>
                </a:lnTo>
                <a:lnTo>
                  <a:pt x="232" y="3730"/>
                </a:lnTo>
                <a:lnTo>
                  <a:pt x="272" y="3603"/>
                </a:lnTo>
                <a:lnTo>
                  <a:pt x="316" y="3479"/>
                </a:lnTo>
                <a:lnTo>
                  <a:pt x="362" y="3355"/>
                </a:lnTo>
                <a:lnTo>
                  <a:pt x="412" y="3231"/>
                </a:lnTo>
                <a:lnTo>
                  <a:pt x="465" y="3111"/>
                </a:lnTo>
                <a:lnTo>
                  <a:pt x="521" y="2990"/>
                </a:lnTo>
                <a:lnTo>
                  <a:pt x="580" y="2871"/>
                </a:lnTo>
                <a:lnTo>
                  <a:pt x="641" y="2755"/>
                </a:lnTo>
                <a:lnTo>
                  <a:pt x="706" y="2640"/>
                </a:lnTo>
                <a:lnTo>
                  <a:pt x="774" y="2526"/>
                </a:lnTo>
                <a:lnTo>
                  <a:pt x="845" y="2413"/>
                </a:lnTo>
                <a:lnTo>
                  <a:pt x="917" y="2302"/>
                </a:lnTo>
                <a:lnTo>
                  <a:pt x="993" y="2195"/>
                </a:lnTo>
                <a:lnTo>
                  <a:pt x="1072" y="2087"/>
                </a:lnTo>
                <a:lnTo>
                  <a:pt x="1153" y="1984"/>
                </a:lnTo>
                <a:lnTo>
                  <a:pt x="1237" y="1881"/>
                </a:lnTo>
                <a:lnTo>
                  <a:pt x="1324" y="1780"/>
                </a:lnTo>
                <a:lnTo>
                  <a:pt x="1412" y="1683"/>
                </a:lnTo>
                <a:lnTo>
                  <a:pt x="1504" y="1587"/>
                </a:lnTo>
                <a:lnTo>
                  <a:pt x="1597" y="1492"/>
                </a:lnTo>
                <a:lnTo>
                  <a:pt x="1693" y="1401"/>
                </a:lnTo>
                <a:lnTo>
                  <a:pt x="1792" y="1313"/>
                </a:lnTo>
                <a:lnTo>
                  <a:pt x="1892" y="1227"/>
                </a:lnTo>
                <a:lnTo>
                  <a:pt x="1995" y="1143"/>
                </a:lnTo>
                <a:lnTo>
                  <a:pt x="2099" y="1061"/>
                </a:lnTo>
                <a:lnTo>
                  <a:pt x="2206" y="983"/>
                </a:lnTo>
                <a:lnTo>
                  <a:pt x="2315" y="908"/>
                </a:lnTo>
                <a:lnTo>
                  <a:pt x="2425" y="834"/>
                </a:lnTo>
                <a:lnTo>
                  <a:pt x="2537" y="765"/>
                </a:lnTo>
                <a:lnTo>
                  <a:pt x="2651" y="696"/>
                </a:lnTo>
                <a:lnTo>
                  <a:pt x="2767" y="632"/>
                </a:lnTo>
                <a:lnTo>
                  <a:pt x="2884" y="571"/>
                </a:lnTo>
                <a:lnTo>
                  <a:pt x="3003" y="512"/>
                </a:lnTo>
                <a:lnTo>
                  <a:pt x="3123" y="456"/>
                </a:lnTo>
                <a:lnTo>
                  <a:pt x="3245" y="403"/>
                </a:lnTo>
                <a:lnTo>
                  <a:pt x="3367" y="354"/>
                </a:lnTo>
                <a:lnTo>
                  <a:pt x="3491" y="307"/>
                </a:lnTo>
                <a:lnTo>
                  <a:pt x="3616" y="265"/>
                </a:lnTo>
                <a:lnTo>
                  <a:pt x="3743" y="224"/>
                </a:lnTo>
                <a:lnTo>
                  <a:pt x="3870" y="187"/>
                </a:lnTo>
                <a:lnTo>
                  <a:pt x="3998" y="153"/>
                </a:lnTo>
                <a:lnTo>
                  <a:pt x="4126" y="123"/>
                </a:lnTo>
                <a:lnTo>
                  <a:pt x="4256" y="94"/>
                </a:lnTo>
                <a:lnTo>
                  <a:pt x="4386" y="71"/>
                </a:lnTo>
                <a:lnTo>
                  <a:pt x="4517" y="50"/>
                </a:lnTo>
                <a:lnTo>
                  <a:pt x="4648" y="33"/>
                </a:lnTo>
                <a:lnTo>
                  <a:pt x="4780" y="17"/>
                </a:lnTo>
                <a:lnTo>
                  <a:pt x="4913" y="7"/>
                </a:lnTo>
                <a:lnTo>
                  <a:pt x="5044" y="0"/>
                </a:lnTo>
                <a:lnTo>
                  <a:pt x="5286" y="5281"/>
                </a:lnTo>
                <a:lnTo>
                  <a:pt x="789" y="8061"/>
                </a:lnTo>
              </a:path>
            </a:pathLst>
          </a:custGeom>
          <a:gradFill>
            <a:gsLst>
              <a:gs pos="0">
                <a:srgbClr val="5f7fa4"/>
              </a:gs>
              <a:gs pos="100000">
                <a:srgbClr val="456fc5"/>
              </a:gs>
            </a:gsLst>
            <a:path path="circle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TextShape 10"/>
          <p:cNvSpPr txBox="1"/>
          <p:nvPr/>
        </p:nvSpPr>
        <p:spPr>
          <a:xfrm rot="21588000">
            <a:off x="3835440" y="4818960"/>
            <a:ext cx="1576800" cy="434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3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11"/>
          <p:cNvSpPr/>
          <p:nvPr/>
        </p:nvSpPr>
        <p:spPr>
          <a:xfrm rot="14541000">
            <a:off x="3397320" y="2251800"/>
            <a:ext cx="2483640" cy="2483640"/>
          </a:xfrm>
          <a:custGeom>
            <a:avLst/>
            <a:gdLst/>
            <a:ahLst/>
            <a:rect l="0" t="0" r="r" b="b"/>
            <a:pathLst>
              <a:path w="3449" h="5202">
                <a:moveTo>
                  <a:pt x="478" y="5201"/>
                </a:moveTo>
                <a:lnTo>
                  <a:pt x="394" y="5048"/>
                </a:lnTo>
                <a:lnTo>
                  <a:pt x="316" y="4893"/>
                </a:lnTo>
                <a:lnTo>
                  <a:pt x="249" y="4733"/>
                </a:lnTo>
                <a:lnTo>
                  <a:pt x="188" y="4569"/>
                </a:lnTo>
                <a:lnTo>
                  <a:pt x="135" y="4404"/>
                </a:lnTo>
                <a:lnTo>
                  <a:pt x="91" y="4236"/>
                </a:lnTo>
                <a:lnTo>
                  <a:pt x="55" y="4065"/>
                </a:lnTo>
                <a:lnTo>
                  <a:pt x="28" y="3894"/>
                </a:lnTo>
                <a:lnTo>
                  <a:pt x="10" y="3721"/>
                </a:lnTo>
                <a:lnTo>
                  <a:pt x="0" y="3547"/>
                </a:lnTo>
                <a:lnTo>
                  <a:pt x="1" y="3373"/>
                </a:lnTo>
                <a:lnTo>
                  <a:pt x="7" y="3200"/>
                </a:lnTo>
                <a:lnTo>
                  <a:pt x="25" y="3026"/>
                </a:lnTo>
                <a:lnTo>
                  <a:pt x="50" y="2855"/>
                </a:lnTo>
                <a:lnTo>
                  <a:pt x="84" y="2684"/>
                </a:lnTo>
                <a:lnTo>
                  <a:pt x="127" y="2516"/>
                </a:lnTo>
                <a:lnTo>
                  <a:pt x="178" y="2349"/>
                </a:lnTo>
                <a:lnTo>
                  <a:pt x="239" y="2186"/>
                </a:lnTo>
                <a:lnTo>
                  <a:pt x="306" y="2026"/>
                </a:lnTo>
                <a:lnTo>
                  <a:pt x="381" y="1870"/>
                </a:lnTo>
                <a:lnTo>
                  <a:pt x="465" y="1716"/>
                </a:lnTo>
                <a:lnTo>
                  <a:pt x="556" y="1568"/>
                </a:lnTo>
                <a:lnTo>
                  <a:pt x="654" y="1425"/>
                </a:lnTo>
                <a:lnTo>
                  <a:pt x="759" y="1287"/>
                </a:lnTo>
                <a:lnTo>
                  <a:pt x="873" y="1154"/>
                </a:lnTo>
                <a:lnTo>
                  <a:pt x="990" y="1027"/>
                </a:lnTo>
                <a:lnTo>
                  <a:pt x="1117" y="906"/>
                </a:lnTo>
                <a:lnTo>
                  <a:pt x="1247" y="791"/>
                </a:lnTo>
                <a:lnTo>
                  <a:pt x="1383" y="685"/>
                </a:lnTo>
                <a:lnTo>
                  <a:pt x="1524" y="583"/>
                </a:lnTo>
                <a:lnTo>
                  <a:pt x="1672" y="491"/>
                </a:lnTo>
                <a:lnTo>
                  <a:pt x="1823" y="404"/>
                </a:lnTo>
                <a:lnTo>
                  <a:pt x="1979" y="327"/>
                </a:lnTo>
                <a:lnTo>
                  <a:pt x="2137" y="257"/>
                </a:lnTo>
                <a:lnTo>
                  <a:pt x="2301" y="195"/>
                </a:lnTo>
                <a:lnTo>
                  <a:pt x="2465" y="141"/>
                </a:lnTo>
                <a:lnTo>
                  <a:pt x="2634" y="95"/>
                </a:lnTo>
                <a:lnTo>
                  <a:pt x="2803" y="59"/>
                </a:lnTo>
                <a:lnTo>
                  <a:pt x="2976" y="30"/>
                </a:lnTo>
                <a:lnTo>
                  <a:pt x="3147" y="11"/>
                </a:lnTo>
                <a:lnTo>
                  <a:pt x="3321" y="0"/>
                </a:lnTo>
                <a:lnTo>
                  <a:pt x="3448" y="3447"/>
                </a:lnTo>
                <a:lnTo>
                  <a:pt x="478" y="5201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5f7fa4"/>
              </a:gs>
            </a:gsLst>
            <a:lin ang="162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TextShape 12"/>
          <p:cNvSpPr txBox="1"/>
          <p:nvPr/>
        </p:nvSpPr>
        <p:spPr>
          <a:xfrm>
            <a:off x="4264920" y="4062240"/>
            <a:ext cx="72000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13"/>
          <p:cNvSpPr/>
          <p:nvPr/>
        </p:nvSpPr>
        <p:spPr>
          <a:xfrm rot="7365000">
            <a:off x="3397320" y="2252880"/>
            <a:ext cx="2483640" cy="2483640"/>
          </a:xfrm>
          <a:custGeom>
            <a:avLst/>
            <a:gdLst/>
            <a:ahLst/>
            <a:rect l="0" t="0" r="r" b="b"/>
            <a:pathLst>
              <a:path w="3450" h="5300">
                <a:moveTo>
                  <a:pt x="539" y="5299"/>
                </a:moveTo>
                <a:lnTo>
                  <a:pt x="448" y="5149"/>
                </a:lnTo>
                <a:lnTo>
                  <a:pt x="365" y="4993"/>
                </a:lnTo>
                <a:lnTo>
                  <a:pt x="289" y="4832"/>
                </a:lnTo>
                <a:lnTo>
                  <a:pt x="223" y="4668"/>
                </a:lnTo>
                <a:lnTo>
                  <a:pt x="164" y="4501"/>
                </a:lnTo>
                <a:lnTo>
                  <a:pt x="116" y="4332"/>
                </a:lnTo>
                <a:lnTo>
                  <a:pt x="74" y="4161"/>
                </a:lnTo>
                <a:lnTo>
                  <a:pt x="42" y="3986"/>
                </a:lnTo>
                <a:lnTo>
                  <a:pt x="20" y="3812"/>
                </a:lnTo>
                <a:lnTo>
                  <a:pt x="5" y="3636"/>
                </a:lnTo>
                <a:lnTo>
                  <a:pt x="0" y="3459"/>
                </a:lnTo>
                <a:lnTo>
                  <a:pt x="4" y="3282"/>
                </a:lnTo>
                <a:lnTo>
                  <a:pt x="17" y="3106"/>
                </a:lnTo>
                <a:lnTo>
                  <a:pt x="39" y="2931"/>
                </a:lnTo>
                <a:lnTo>
                  <a:pt x="70" y="2757"/>
                </a:lnTo>
                <a:lnTo>
                  <a:pt x="110" y="2585"/>
                </a:lnTo>
                <a:lnTo>
                  <a:pt x="157" y="2414"/>
                </a:lnTo>
                <a:lnTo>
                  <a:pt x="215" y="2247"/>
                </a:lnTo>
                <a:lnTo>
                  <a:pt x="281" y="2083"/>
                </a:lnTo>
                <a:lnTo>
                  <a:pt x="356" y="1922"/>
                </a:lnTo>
                <a:lnTo>
                  <a:pt x="437" y="1766"/>
                </a:lnTo>
                <a:lnTo>
                  <a:pt x="527" y="1614"/>
                </a:lnTo>
                <a:lnTo>
                  <a:pt x="625" y="1467"/>
                </a:lnTo>
                <a:lnTo>
                  <a:pt x="730" y="1325"/>
                </a:lnTo>
                <a:lnTo>
                  <a:pt x="843" y="1188"/>
                </a:lnTo>
                <a:lnTo>
                  <a:pt x="962" y="1058"/>
                </a:lnTo>
                <a:lnTo>
                  <a:pt x="1088" y="933"/>
                </a:lnTo>
                <a:lnTo>
                  <a:pt x="1219" y="816"/>
                </a:lnTo>
                <a:lnTo>
                  <a:pt x="1356" y="705"/>
                </a:lnTo>
                <a:lnTo>
                  <a:pt x="1500" y="602"/>
                </a:lnTo>
                <a:lnTo>
                  <a:pt x="1649" y="506"/>
                </a:lnTo>
                <a:lnTo>
                  <a:pt x="1801" y="417"/>
                </a:lnTo>
                <a:lnTo>
                  <a:pt x="1959" y="337"/>
                </a:lnTo>
                <a:lnTo>
                  <a:pt x="2120" y="264"/>
                </a:lnTo>
                <a:lnTo>
                  <a:pt x="2285" y="201"/>
                </a:lnTo>
                <a:lnTo>
                  <a:pt x="2452" y="145"/>
                </a:lnTo>
                <a:lnTo>
                  <a:pt x="2623" y="100"/>
                </a:lnTo>
                <a:lnTo>
                  <a:pt x="2795" y="61"/>
                </a:lnTo>
                <a:lnTo>
                  <a:pt x="2969" y="32"/>
                </a:lnTo>
                <a:lnTo>
                  <a:pt x="3146" y="12"/>
                </a:lnTo>
                <a:lnTo>
                  <a:pt x="3321" y="0"/>
                </a:lnTo>
                <a:lnTo>
                  <a:pt x="3449" y="3448"/>
                </a:lnTo>
                <a:lnTo>
                  <a:pt x="539" y="5299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eeff9a"/>
              </a:gs>
            </a:gsLst>
            <a:lin ang="108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 rot="46200">
            <a:off x="4659480" y="2275560"/>
            <a:ext cx="1070280" cy="858600"/>
          </a:xfrm>
          <a:prstGeom prst="rect">
            <a:avLst/>
          </a:prstGeom>
          <a:ln>
            <a:noFill/>
          </a:ln>
        </p:spPr>
      </p:pic>
      <p:sp>
        <p:nvSpPr>
          <p:cNvPr id="99" name="TextShape 14"/>
          <p:cNvSpPr txBox="1"/>
          <p:nvPr/>
        </p:nvSpPr>
        <p:spPr>
          <a:xfrm>
            <a:off x="4912920" y="3107520"/>
            <a:ext cx="72000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15"/>
          <p:cNvSpPr/>
          <p:nvPr/>
        </p:nvSpPr>
        <p:spPr>
          <a:xfrm rot="43200">
            <a:off x="3397320" y="2252880"/>
            <a:ext cx="2483640" cy="2483640"/>
          </a:xfrm>
          <a:custGeom>
            <a:avLst/>
            <a:gdLst/>
            <a:ahLst/>
            <a:rect l="0" t="0" r="r" b="b"/>
            <a:pathLst>
              <a:path w="3449" h="5205">
                <a:moveTo>
                  <a:pt x="478" y="5204"/>
                </a:moveTo>
                <a:lnTo>
                  <a:pt x="393" y="5049"/>
                </a:lnTo>
                <a:lnTo>
                  <a:pt x="316" y="4892"/>
                </a:lnTo>
                <a:lnTo>
                  <a:pt x="247" y="4731"/>
                </a:lnTo>
                <a:lnTo>
                  <a:pt x="186" y="4567"/>
                </a:lnTo>
                <a:lnTo>
                  <a:pt x="132" y="4399"/>
                </a:lnTo>
                <a:lnTo>
                  <a:pt x="90" y="4229"/>
                </a:lnTo>
                <a:lnTo>
                  <a:pt x="53" y="4057"/>
                </a:lnTo>
                <a:lnTo>
                  <a:pt x="27" y="3884"/>
                </a:lnTo>
                <a:lnTo>
                  <a:pt x="10" y="3709"/>
                </a:lnTo>
                <a:lnTo>
                  <a:pt x="0" y="3534"/>
                </a:lnTo>
                <a:lnTo>
                  <a:pt x="0" y="3358"/>
                </a:lnTo>
                <a:lnTo>
                  <a:pt x="10" y="3183"/>
                </a:lnTo>
                <a:lnTo>
                  <a:pt x="28" y="3009"/>
                </a:lnTo>
                <a:lnTo>
                  <a:pt x="54" y="2834"/>
                </a:lnTo>
                <a:lnTo>
                  <a:pt x="90" y="2663"/>
                </a:lnTo>
                <a:lnTo>
                  <a:pt x="134" y="2493"/>
                </a:lnTo>
                <a:lnTo>
                  <a:pt x="186" y="2326"/>
                </a:lnTo>
                <a:lnTo>
                  <a:pt x="248" y="2162"/>
                </a:lnTo>
                <a:lnTo>
                  <a:pt x="319" y="2001"/>
                </a:lnTo>
                <a:lnTo>
                  <a:pt x="396" y="1844"/>
                </a:lnTo>
                <a:lnTo>
                  <a:pt x="480" y="1689"/>
                </a:lnTo>
                <a:lnTo>
                  <a:pt x="574" y="1541"/>
                </a:lnTo>
                <a:lnTo>
                  <a:pt x="675" y="1397"/>
                </a:lnTo>
                <a:lnTo>
                  <a:pt x="783" y="1259"/>
                </a:lnTo>
                <a:lnTo>
                  <a:pt x="898" y="1126"/>
                </a:lnTo>
                <a:lnTo>
                  <a:pt x="1020" y="1000"/>
                </a:lnTo>
                <a:lnTo>
                  <a:pt x="1147" y="879"/>
                </a:lnTo>
                <a:lnTo>
                  <a:pt x="1281" y="765"/>
                </a:lnTo>
                <a:lnTo>
                  <a:pt x="1420" y="659"/>
                </a:lnTo>
                <a:lnTo>
                  <a:pt x="1565" y="559"/>
                </a:lnTo>
                <a:lnTo>
                  <a:pt x="1714" y="466"/>
                </a:lnTo>
                <a:lnTo>
                  <a:pt x="1868" y="382"/>
                </a:lnTo>
                <a:lnTo>
                  <a:pt x="2026" y="306"/>
                </a:lnTo>
                <a:lnTo>
                  <a:pt x="2187" y="237"/>
                </a:lnTo>
                <a:lnTo>
                  <a:pt x="2352" y="178"/>
                </a:lnTo>
                <a:lnTo>
                  <a:pt x="2521" y="127"/>
                </a:lnTo>
                <a:lnTo>
                  <a:pt x="2690" y="83"/>
                </a:lnTo>
                <a:lnTo>
                  <a:pt x="2863" y="49"/>
                </a:lnTo>
                <a:lnTo>
                  <a:pt x="3036" y="24"/>
                </a:lnTo>
                <a:lnTo>
                  <a:pt x="3211" y="7"/>
                </a:lnTo>
                <a:lnTo>
                  <a:pt x="3386" y="0"/>
                </a:lnTo>
                <a:lnTo>
                  <a:pt x="3448" y="3448"/>
                </a:lnTo>
                <a:lnTo>
                  <a:pt x="478" y="5204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819842"/>
              </a:gs>
            </a:gsLst>
            <a:lin ang="126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01" name="" descr=""/>
          <p:cNvPicPr/>
          <p:nvPr/>
        </p:nvPicPr>
        <p:blipFill>
          <a:blip r:embed="rId2"/>
          <a:stretch/>
        </p:blipFill>
        <p:spPr>
          <a:xfrm rot="21598200">
            <a:off x="3493440" y="2273400"/>
            <a:ext cx="1131840" cy="907920"/>
          </a:xfrm>
          <a:prstGeom prst="rect">
            <a:avLst/>
          </a:prstGeom>
          <a:ln>
            <a:noFill/>
          </a:ln>
        </p:spPr>
      </p:pic>
      <p:sp>
        <p:nvSpPr>
          <p:cNvPr id="102" name="TextShape 16"/>
          <p:cNvSpPr txBox="1"/>
          <p:nvPr/>
        </p:nvSpPr>
        <p:spPr>
          <a:xfrm>
            <a:off x="3688920" y="3126240"/>
            <a:ext cx="72000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3"/>
          <a:stretch/>
        </p:blipFill>
        <p:spPr>
          <a:xfrm>
            <a:off x="2648520" y="5421600"/>
            <a:ext cx="3966480" cy="47844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"/>
          <p:cNvSpPr/>
          <p:nvPr/>
        </p:nvSpPr>
        <p:spPr>
          <a:xfrm>
            <a:off x="5573160" y="1314000"/>
            <a:ext cx="3996000" cy="23400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</p:sp>
      <p:sp>
        <p:nvSpPr>
          <p:cNvPr id="105" name="TextShape 2"/>
          <p:cNvSpPr txBox="1"/>
          <p:nvPr/>
        </p:nvSpPr>
        <p:spPr>
          <a:xfrm>
            <a:off x="6860520" y="1459800"/>
            <a:ext cx="2663280" cy="60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text here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text here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 rot="7494600">
            <a:off x="3165480" y="1260360"/>
            <a:ext cx="3806640" cy="3806640"/>
          </a:xfrm>
          <a:custGeom>
            <a:avLst/>
            <a:gdLst/>
            <a:ahLst/>
            <a:rect l="0" t="0" r="r" b="b"/>
            <a:pathLst>
              <a:path w="5289" h="8325">
                <a:moveTo>
                  <a:pt x="965" y="8324"/>
                </a:moveTo>
                <a:lnTo>
                  <a:pt x="890" y="8215"/>
                </a:lnTo>
                <a:lnTo>
                  <a:pt x="819" y="8105"/>
                </a:lnTo>
                <a:lnTo>
                  <a:pt x="750" y="7993"/>
                </a:lnTo>
                <a:lnTo>
                  <a:pt x="684" y="7879"/>
                </a:lnTo>
                <a:lnTo>
                  <a:pt x="620" y="7764"/>
                </a:lnTo>
                <a:lnTo>
                  <a:pt x="561" y="7648"/>
                </a:lnTo>
                <a:lnTo>
                  <a:pt x="503" y="7529"/>
                </a:lnTo>
                <a:lnTo>
                  <a:pt x="449" y="7410"/>
                </a:lnTo>
                <a:lnTo>
                  <a:pt x="397" y="7288"/>
                </a:lnTo>
                <a:lnTo>
                  <a:pt x="349" y="7167"/>
                </a:lnTo>
                <a:lnTo>
                  <a:pt x="303" y="7044"/>
                </a:lnTo>
                <a:lnTo>
                  <a:pt x="261" y="6918"/>
                </a:lnTo>
                <a:lnTo>
                  <a:pt x="222" y="6794"/>
                </a:lnTo>
                <a:lnTo>
                  <a:pt x="186" y="6668"/>
                </a:lnTo>
                <a:lnTo>
                  <a:pt x="153" y="6540"/>
                </a:lnTo>
                <a:lnTo>
                  <a:pt x="123" y="6412"/>
                </a:lnTo>
                <a:lnTo>
                  <a:pt x="97" y="6284"/>
                </a:lnTo>
                <a:lnTo>
                  <a:pt x="73" y="6154"/>
                </a:lnTo>
                <a:lnTo>
                  <a:pt x="53" y="6025"/>
                </a:lnTo>
                <a:lnTo>
                  <a:pt x="36" y="5894"/>
                </a:lnTo>
                <a:lnTo>
                  <a:pt x="22" y="5765"/>
                </a:lnTo>
                <a:lnTo>
                  <a:pt x="12" y="5634"/>
                </a:lnTo>
                <a:lnTo>
                  <a:pt x="5" y="5501"/>
                </a:lnTo>
                <a:lnTo>
                  <a:pt x="1" y="5371"/>
                </a:lnTo>
                <a:lnTo>
                  <a:pt x="0" y="5240"/>
                </a:lnTo>
                <a:lnTo>
                  <a:pt x="3" y="5108"/>
                </a:lnTo>
                <a:lnTo>
                  <a:pt x="9" y="4977"/>
                </a:lnTo>
                <a:lnTo>
                  <a:pt x="19" y="4846"/>
                </a:lnTo>
                <a:lnTo>
                  <a:pt x="30" y="4714"/>
                </a:lnTo>
                <a:lnTo>
                  <a:pt x="47" y="4584"/>
                </a:lnTo>
                <a:lnTo>
                  <a:pt x="65" y="4454"/>
                </a:lnTo>
                <a:lnTo>
                  <a:pt x="88" y="4326"/>
                </a:lnTo>
                <a:lnTo>
                  <a:pt x="113" y="4196"/>
                </a:lnTo>
                <a:lnTo>
                  <a:pt x="142" y="4068"/>
                </a:lnTo>
                <a:lnTo>
                  <a:pt x="173" y="3940"/>
                </a:lnTo>
                <a:lnTo>
                  <a:pt x="208" y="3814"/>
                </a:lnTo>
                <a:lnTo>
                  <a:pt x="246" y="3688"/>
                </a:lnTo>
                <a:lnTo>
                  <a:pt x="287" y="3563"/>
                </a:lnTo>
                <a:lnTo>
                  <a:pt x="331" y="3439"/>
                </a:lnTo>
                <a:lnTo>
                  <a:pt x="379" y="3317"/>
                </a:lnTo>
                <a:lnTo>
                  <a:pt x="429" y="3196"/>
                </a:lnTo>
                <a:lnTo>
                  <a:pt x="482" y="3076"/>
                </a:lnTo>
                <a:lnTo>
                  <a:pt x="539" y="2957"/>
                </a:lnTo>
                <a:lnTo>
                  <a:pt x="598" y="2840"/>
                </a:lnTo>
                <a:lnTo>
                  <a:pt x="659" y="2724"/>
                </a:lnTo>
                <a:lnTo>
                  <a:pt x="724" y="2609"/>
                </a:lnTo>
                <a:lnTo>
                  <a:pt x="792" y="2497"/>
                </a:lnTo>
                <a:lnTo>
                  <a:pt x="864" y="2386"/>
                </a:lnTo>
                <a:lnTo>
                  <a:pt x="936" y="2277"/>
                </a:lnTo>
                <a:lnTo>
                  <a:pt x="1012" y="2170"/>
                </a:lnTo>
                <a:lnTo>
                  <a:pt x="1090" y="2065"/>
                </a:lnTo>
                <a:lnTo>
                  <a:pt x="1172" y="1962"/>
                </a:lnTo>
                <a:lnTo>
                  <a:pt x="1256" y="1860"/>
                </a:lnTo>
                <a:lnTo>
                  <a:pt x="1341" y="1761"/>
                </a:lnTo>
                <a:lnTo>
                  <a:pt x="1431" y="1664"/>
                </a:lnTo>
                <a:lnTo>
                  <a:pt x="1522" y="1569"/>
                </a:lnTo>
                <a:lnTo>
                  <a:pt x="1615" y="1477"/>
                </a:lnTo>
                <a:lnTo>
                  <a:pt x="1711" y="1387"/>
                </a:lnTo>
                <a:lnTo>
                  <a:pt x="1808" y="1300"/>
                </a:lnTo>
                <a:lnTo>
                  <a:pt x="1908" y="1214"/>
                </a:lnTo>
                <a:lnTo>
                  <a:pt x="2010" y="1132"/>
                </a:lnTo>
                <a:lnTo>
                  <a:pt x="2115" y="1051"/>
                </a:lnTo>
                <a:lnTo>
                  <a:pt x="2221" y="974"/>
                </a:lnTo>
                <a:lnTo>
                  <a:pt x="2329" y="899"/>
                </a:lnTo>
                <a:lnTo>
                  <a:pt x="2439" y="827"/>
                </a:lnTo>
                <a:lnTo>
                  <a:pt x="2549" y="758"/>
                </a:lnTo>
                <a:lnTo>
                  <a:pt x="2663" y="690"/>
                </a:lnTo>
                <a:lnTo>
                  <a:pt x="2778" y="627"/>
                </a:lnTo>
                <a:lnTo>
                  <a:pt x="2894" y="567"/>
                </a:lnTo>
                <a:lnTo>
                  <a:pt x="3011" y="508"/>
                </a:lnTo>
                <a:lnTo>
                  <a:pt x="3130" y="452"/>
                </a:lnTo>
                <a:lnTo>
                  <a:pt x="3252" y="401"/>
                </a:lnTo>
                <a:lnTo>
                  <a:pt x="3374" y="351"/>
                </a:lnTo>
                <a:lnTo>
                  <a:pt x="3497" y="306"/>
                </a:lnTo>
                <a:lnTo>
                  <a:pt x="3620" y="263"/>
                </a:lnTo>
                <a:lnTo>
                  <a:pt x="3747" y="222"/>
                </a:lnTo>
                <a:lnTo>
                  <a:pt x="3873" y="186"/>
                </a:lnTo>
                <a:lnTo>
                  <a:pt x="4000" y="153"/>
                </a:lnTo>
                <a:lnTo>
                  <a:pt x="4127" y="122"/>
                </a:lnTo>
                <a:lnTo>
                  <a:pt x="4255" y="94"/>
                </a:lnTo>
                <a:lnTo>
                  <a:pt x="4384" y="71"/>
                </a:lnTo>
                <a:lnTo>
                  <a:pt x="4514" y="51"/>
                </a:lnTo>
                <a:lnTo>
                  <a:pt x="4644" y="32"/>
                </a:lnTo>
                <a:lnTo>
                  <a:pt x="4776" y="18"/>
                </a:lnTo>
                <a:lnTo>
                  <a:pt x="4906" y="7"/>
                </a:lnTo>
                <a:lnTo>
                  <a:pt x="5038" y="0"/>
                </a:lnTo>
                <a:lnTo>
                  <a:pt x="5288" y="5280"/>
                </a:lnTo>
                <a:lnTo>
                  <a:pt x="965" y="8324"/>
                </a:lnTo>
              </a:path>
            </a:pathLst>
          </a:custGeom>
          <a:gradFill>
            <a:gsLst>
              <a:gs pos="0">
                <a:srgbClr val="c8fd82"/>
              </a:gs>
              <a:gs pos="100000">
                <a:srgbClr val="fba917"/>
              </a:gs>
            </a:gsLst>
            <a:path path="circle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TextShape 4"/>
          <p:cNvSpPr txBox="1"/>
          <p:nvPr/>
        </p:nvSpPr>
        <p:spPr>
          <a:xfrm rot="3547800">
            <a:off x="5328720" y="2331720"/>
            <a:ext cx="1576800" cy="434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2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Rectangle 5"/>
          <p:cNvSpPr/>
          <p:nvPr/>
        </p:nvSpPr>
        <p:spPr>
          <a:xfrm>
            <a:off x="546840" y="1618560"/>
            <a:ext cx="3996000" cy="23400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</p:sp>
      <p:sp>
        <p:nvSpPr>
          <p:cNvPr id="109" name="TextShape 6"/>
          <p:cNvSpPr txBox="1"/>
          <p:nvPr/>
        </p:nvSpPr>
        <p:spPr>
          <a:xfrm>
            <a:off x="637920" y="1734840"/>
            <a:ext cx="2552400" cy="60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text here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text here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7"/>
          <p:cNvSpPr/>
          <p:nvPr/>
        </p:nvSpPr>
        <p:spPr>
          <a:xfrm rot="117600">
            <a:off x="2734920" y="1596960"/>
            <a:ext cx="3806640" cy="3806640"/>
          </a:xfrm>
          <a:custGeom>
            <a:avLst/>
            <a:gdLst/>
            <a:ahLst/>
            <a:rect l="0" t="0" r="r" b="b"/>
            <a:pathLst>
              <a:path w="5287" h="8066">
                <a:moveTo>
                  <a:pt x="792" y="8065"/>
                </a:moveTo>
                <a:lnTo>
                  <a:pt x="723" y="7950"/>
                </a:lnTo>
                <a:lnTo>
                  <a:pt x="658" y="7836"/>
                </a:lnTo>
                <a:lnTo>
                  <a:pt x="595" y="7719"/>
                </a:lnTo>
                <a:lnTo>
                  <a:pt x="537" y="7601"/>
                </a:lnTo>
                <a:lnTo>
                  <a:pt x="479" y="7481"/>
                </a:lnTo>
                <a:lnTo>
                  <a:pt x="426" y="7359"/>
                </a:lnTo>
                <a:lnTo>
                  <a:pt x="375" y="7238"/>
                </a:lnTo>
                <a:lnTo>
                  <a:pt x="327" y="7114"/>
                </a:lnTo>
                <a:lnTo>
                  <a:pt x="284" y="6989"/>
                </a:lnTo>
                <a:lnTo>
                  <a:pt x="242" y="6862"/>
                </a:lnTo>
                <a:lnTo>
                  <a:pt x="203" y="6737"/>
                </a:lnTo>
                <a:lnTo>
                  <a:pt x="170" y="6609"/>
                </a:lnTo>
                <a:lnTo>
                  <a:pt x="137" y="6480"/>
                </a:lnTo>
                <a:lnTo>
                  <a:pt x="110" y="6351"/>
                </a:lnTo>
                <a:lnTo>
                  <a:pt x="84" y="6221"/>
                </a:lnTo>
                <a:lnTo>
                  <a:pt x="62" y="6090"/>
                </a:lnTo>
                <a:lnTo>
                  <a:pt x="43" y="5959"/>
                </a:lnTo>
                <a:lnTo>
                  <a:pt x="27" y="5828"/>
                </a:lnTo>
                <a:lnTo>
                  <a:pt x="16" y="5696"/>
                </a:lnTo>
                <a:lnTo>
                  <a:pt x="7" y="5564"/>
                </a:lnTo>
                <a:lnTo>
                  <a:pt x="2" y="5431"/>
                </a:lnTo>
                <a:lnTo>
                  <a:pt x="0" y="5299"/>
                </a:lnTo>
                <a:lnTo>
                  <a:pt x="0" y="5167"/>
                </a:lnTo>
                <a:lnTo>
                  <a:pt x="6" y="5035"/>
                </a:lnTo>
                <a:lnTo>
                  <a:pt x="13" y="4902"/>
                </a:lnTo>
                <a:lnTo>
                  <a:pt x="24" y="4770"/>
                </a:lnTo>
                <a:lnTo>
                  <a:pt x="39" y="4638"/>
                </a:lnTo>
                <a:lnTo>
                  <a:pt x="56" y="4507"/>
                </a:lnTo>
                <a:lnTo>
                  <a:pt x="77" y="4377"/>
                </a:lnTo>
                <a:lnTo>
                  <a:pt x="102" y="4246"/>
                </a:lnTo>
                <a:lnTo>
                  <a:pt x="129" y="4117"/>
                </a:lnTo>
                <a:lnTo>
                  <a:pt x="159" y="3988"/>
                </a:lnTo>
                <a:lnTo>
                  <a:pt x="194" y="3860"/>
                </a:lnTo>
                <a:lnTo>
                  <a:pt x="231" y="3733"/>
                </a:lnTo>
                <a:lnTo>
                  <a:pt x="271" y="3606"/>
                </a:lnTo>
                <a:lnTo>
                  <a:pt x="316" y="3482"/>
                </a:lnTo>
                <a:lnTo>
                  <a:pt x="361" y="3358"/>
                </a:lnTo>
                <a:lnTo>
                  <a:pt x="411" y="3234"/>
                </a:lnTo>
                <a:lnTo>
                  <a:pt x="464" y="3113"/>
                </a:lnTo>
                <a:lnTo>
                  <a:pt x="520" y="2993"/>
                </a:lnTo>
                <a:lnTo>
                  <a:pt x="579" y="2874"/>
                </a:lnTo>
                <a:lnTo>
                  <a:pt x="640" y="2758"/>
                </a:lnTo>
                <a:lnTo>
                  <a:pt x="705" y="2643"/>
                </a:lnTo>
                <a:lnTo>
                  <a:pt x="773" y="2528"/>
                </a:lnTo>
                <a:lnTo>
                  <a:pt x="843" y="2417"/>
                </a:lnTo>
                <a:lnTo>
                  <a:pt x="915" y="2305"/>
                </a:lnTo>
                <a:lnTo>
                  <a:pt x="991" y="2197"/>
                </a:lnTo>
                <a:lnTo>
                  <a:pt x="1071" y="2091"/>
                </a:lnTo>
                <a:lnTo>
                  <a:pt x="1151" y="1987"/>
                </a:lnTo>
                <a:lnTo>
                  <a:pt x="1235" y="1884"/>
                </a:lnTo>
                <a:lnTo>
                  <a:pt x="1322" y="1784"/>
                </a:lnTo>
                <a:lnTo>
                  <a:pt x="1410" y="1686"/>
                </a:lnTo>
                <a:lnTo>
                  <a:pt x="1502" y="1589"/>
                </a:lnTo>
                <a:lnTo>
                  <a:pt x="1595" y="1495"/>
                </a:lnTo>
                <a:lnTo>
                  <a:pt x="1691" y="1404"/>
                </a:lnTo>
                <a:lnTo>
                  <a:pt x="1790" y="1315"/>
                </a:lnTo>
                <a:lnTo>
                  <a:pt x="1890" y="1228"/>
                </a:lnTo>
                <a:lnTo>
                  <a:pt x="1992" y="1145"/>
                </a:lnTo>
                <a:lnTo>
                  <a:pt x="2096" y="1063"/>
                </a:lnTo>
                <a:lnTo>
                  <a:pt x="2204" y="985"/>
                </a:lnTo>
                <a:lnTo>
                  <a:pt x="2312" y="910"/>
                </a:lnTo>
                <a:lnTo>
                  <a:pt x="2423" y="837"/>
                </a:lnTo>
                <a:lnTo>
                  <a:pt x="2534" y="767"/>
                </a:lnTo>
                <a:lnTo>
                  <a:pt x="2648" y="699"/>
                </a:lnTo>
                <a:lnTo>
                  <a:pt x="2764" y="635"/>
                </a:lnTo>
                <a:lnTo>
                  <a:pt x="2881" y="573"/>
                </a:lnTo>
                <a:lnTo>
                  <a:pt x="3000" y="513"/>
                </a:lnTo>
                <a:lnTo>
                  <a:pt x="3120" y="458"/>
                </a:lnTo>
                <a:lnTo>
                  <a:pt x="3242" y="405"/>
                </a:lnTo>
                <a:lnTo>
                  <a:pt x="3364" y="355"/>
                </a:lnTo>
                <a:lnTo>
                  <a:pt x="3488" y="309"/>
                </a:lnTo>
                <a:lnTo>
                  <a:pt x="3613" y="266"/>
                </a:lnTo>
                <a:lnTo>
                  <a:pt x="3740" y="224"/>
                </a:lnTo>
                <a:lnTo>
                  <a:pt x="3867" y="188"/>
                </a:lnTo>
                <a:lnTo>
                  <a:pt x="3995" y="153"/>
                </a:lnTo>
                <a:lnTo>
                  <a:pt x="4123" y="123"/>
                </a:lnTo>
                <a:lnTo>
                  <a:pt x="4253" y="95"/>
                </a:lnTo>
                <a:lnTo>
                  <a:pt x="4383" y="71"/>
                </a:lnTo>
                <a:lnTo>
                  <a:pt x="4513" y="50"/>
                </a:lnTo>
                <a:lnTo>
                  <a:pt x="4645" y="33"/>
                </a:lnTo>
                <a:lnTo>
                  <a:pt x="4777" y="18"/>
                </a:lnTo>
                <a:lnTo>
                  <a:pt x="4909" y="6"/>
                </a:lnTo>
                <a:lnTo>
                  <a:pt x="5041" y="0"/>
                </a:lnTo>
                <a:lnTo>
                  <a:pt x="5286" y="5280"/>
                </a:lnTo>
                <a:lnTo>
                  <a:pt x="792" y="8065"/>
                </a:lnTo>
              </a:path>
            </a:pathLst>
          </a:custGeom>
          <a:gradFill>
            <a:gsLst>
              <a:gs pos="0">
                <a:srgbClr val="5f7fa4"/>
              </a:gs>
              <a:gs pos="100000">
                <a:srgbClr val="456fc5"/>
              </a:gs>
            </a:gsLst>
            <a:path path="circle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TextShape 8"/>
          <p:cNvSpPr txBox="1"/>
          <p:nvPr/>
        </p:nvSpPr>
        <p:spPr>
          <a:xfrm rot="16995000">
            <a:off x="2426400" y="2652480"/>
            <a:ext cx="1576800" cy="434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1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9"/>
          <p:cNvSpPr/>
          <p:nvPr/>
        </p:nvSpPr>
        <p:spPr>
          <a:xfrm rot="14568000">
            <a:off x="2733840" y="1584720"/>
            <a:ext cx="3806640" cy="3806640"/>
          </a:xfrm>
          <a:custGeom>
            <a:avLst/>
            <a:gdLst/>
            <a:ahLst/>
            <a:rect l="0" t="0" r="r" b="b"/>
            <a:pathLst>
              <a:path w="5287" h="8062">
                <a:moveTo>
                  <a:pt x="789" y="8061"/>
                </a:moveTo>
                <a:lnTo>
                  <a:pt x="721" y="7947"/>
                </a:lnTo>
                <a:lnTo>
                  <a:pt x="657" y="7832"/>
                </a:lnTo>
                <a:lnTo>
                  <a:pt x="593" y="7715"/>
                </a:lnTo>
                <a:lnTo>
                  <a:pt x="535" y="7597"/>
                </a:lnTo>
                <a:lnTo>
                  <a:pt x="477" y="7477"/>
                </a:lnTo>
                <a:lnTo>
                  <a:pt x="425" y="7357"/>
                </a:lnTo>
                <a:lnTo>
                  <a:pt x="373" y="7234"/>
                </a:lnTo>
                <a:lnTo>
                  <a:pt x="326" y="7110"/>
                </a:lnTo>
                <a:lnTo>
                  <a:pt x="282" y="6986"/>
                </a:lnTo>
                <a:lnTo>
                  <a:pt x="240" y="6859"/>
                </a:lnTo>
                <a:lnTo>
                  <a:pt x="202" y="6733"/>
                </a:lnTo>
                <a:lnTo>
                  <a:pt x="169" y="6605"/>
                </a:lnTo>
                <a:lnTo>
                  <a:pt x="136" y="6476"/>
                </a:lnTo>
                <a:lnTo>
                  <a:pt x="108" y="6347"/>
                </a:lnTo>
                <a:lnTo>
                  <a:pt x="83" y="6218"/>
                </a:lnTo>
                <a:lnTo>
                  <a:pt x="61" y="6086"/>
                </a:lnTo>
                <a:lnTo>
                  <a:pt x="42" y="5955"/>
                </a:lnTo>
                <a:lnTo>
                  <a:pt x="27" y="5824"/>
                </a:lnTo>
                <a:lnTo>
                  <a:pt x="15" y="5692"/>
                </a:lnTo>
                <a:lnTo>
                  <a:pt x="6" y="5561"/>
                </a:lnTo>
                <a:lnTo>
                  <a:pt x="1" y="5428"/>
                </a:lnTo>
                <a:lnTo>
                  <a:pt x="0" y="5295"/>
                </a:lnTo>
                <a:lnTo>
                  <a:pt x="0" y="5163"/>
                </a:lnTo>
                <a:lnTo>
                  <a:pt x="5" y="5031"/>
                </a:lnTo>
                <a:lnTo>
                  <a:pt x="13" y="4898"/>
                </a:lnTo>
                <a:lnTo>
                  <a:pt x="24" y="4766"/>
                </a:lnTo>
                <a:lnTo>
                  <a:pt x="39" y="4634"/>
                </a:lnTo>
                <a:lnTo>
                  <a:pt x="56" y="4504"/>
                </a:lnTo>
                <a:lnTo>
                  <a:pt x="77" y="4373"/>
                </a:lnTo>
                <a:lnTo>
                  <a:pt x="103" y="4242"/>
                </a:lnTo>
                <a:lnTo>
                  <a:pt x="129" y="4113"/>
                </a:lnTo>
                <a:lnTo>
                  <a:pt x="160" y="3984"/>
                </a:lnTo>
                <a:lnTo>
                  <a:pt x="194" y="3856"/>
                </a:lnTo>
                <a:lnTo>
                  <a:pt x="232" y="3729"/>
                </a:lnTo>
                <a:lnTo>
                  <a:pt x="272" y="3603"/>
                </a:lnTo>
                <a:lnTo>
                  <a:pt x="316" y="3478"/>
                </a:lnTo>
                <a:lnTo>
                  <a:pt x="362" y="3354"/>
                </a:lnTo>
                <a:lnTo>
                  <a:pt x="412" y="3231"/>
                </a:lnTo>
                <a:lnTo>
                  <a:pt x="465" y="3110"/>
                </a:lnTo>
                <a:lnTo>
                  <a:pt x="521" y="2990"/>
                </a:lnTo>
                <a:lnTo>
                  <a:pt x="580" y="2871"/>
                </a:lnTo>
                <a:lnTo>
                  <a:pt x="641" y="2755"/>
                </a:lnTo>
                <a:lnTo>
                  <a:pt x="706" y="2639"/>
                </a:lnTo>
                <a:lnTo>
                  <a:pt x="775" y="2525"/>
                </a:lnTo>
                <a:lnTo>
                  <a:pt x="845" y="2413"/>
                </a:lnTo>
                <a:lnTo>
                  <a:pt x="917" y="2302"/>
                </a:lnTo>
                <a:lnTo>
                  <a:pt x="993" y="2194"/>
                </a:lnTo>
                <a:lnTo>
                  <a:pt x="1072" y="2087"/>
                </a:lnTo>
                <a:lnTo>
                  <a:pt x="1153" y="1983"/>
                </a:lnTo>
                <a:lnTo>
                  <a:pt x="1237" y="1881"/>
                </a:lnTo>
                <a:lnTo>
                  <a:pt x="1324" y="1780"/>
                </a:lnTo>
                <a:lnTo>
                  <a:pt x="1412" y="1683"/>
                </a:lnTo>
                <a:lnTo>
                  <a:pt x="1505" y="1586"/>
                </a:lnTo>
                <a:lnTo>
                  <a:pt x="1597" y="1492"/>
                </a:lnTo>
                <a:lnTo>
                  <a:pt x="1693" y="1401"/>
                </a:lnTo>
                <a:lnTo>
                  <a:pt x="1793" y="1312"/>
                </a:lnTo>
                <a:lnTo>
                  <a:pt x="1892" y="1226"/>
                </a:lnTo>
                <a:lnTo>
                  <a:pt x="1995" y="1142"/>
                </a:lnTo>
                <a:lnTo>
                  <a:pt x="2099" y="1061"/>
                </a:lnTo>
                <a:lnTo>
                  <a:pt x="2206" y="983"/>
                </a:lnTo>
                <a:lnTo>
                  <a:pt x="2315" y="908"/>
                </a:lnTo>
                <a:lnTo>
                  <a:pt x="2425" y="834"/>
                </a:lnTo>
                <a:lnTo>
                  <a:pt x="2537" y="764"/>
                </a:lnTo>
                <a:lnTo>
                  <a:pt x="2651" y="696"/>
                </a:lnTo>
                <a:lnTo>
                  <a:pt x="2767" y="632"/>
                </a:lnTo>
                <a:lnTo>
                  <a:pt x="2884" y="571"/>
                </a:lnTo>
                <a:lnTo>
                  <a:pt x="3004" y="511"/>
                </a:lnTo>
                <a:lnTo>
                  <a:pt x="3123" y="456"/>
                </a:lnTo>
                <a:lnTo>
                  <a:pt x="3245" y="403"/>
                </a:lnTo>
                <a:lnTo>
                  <a:pt x="3367" y="353"/>
                </a:lnTo>
                <a:lnTo>
                  <a:pt x="3491" y="307"/>
                </a:lnTo>
                <a:lnTo>
                  <a:pt x="3616" y="264"/>
                </a:lnTo>
                <a:lnTo>
                  <a:pt x="3743" y="224"/>
                </a:lnTo>
                <a:lnTo>
                  <a:pt x="3870" y="187"/>
                </a:lnTo>
                <a:lnTo>
                  <a:pt x="3998" y="152"/>
                </a:lnTo>
                <a:lnTo>
                  <a:pt x="4126" y="123"/>
                </a:lnTo>
                <a:lnTo>
                  <a:pt x="4256" y="94"/>
                </a:lnTo>
                <a:lnTo>
                  <a:pt x="4386" y="71"/>
                </a:lnTo>
                <a:lnTo>
                  <a:pt x="4517" y="49"/>
                </a:lnTo>
                <a:lnTo>
                  <a:pt x="4648" y="32"/>
                </a:lnTo>
                <a:lnTo>
                  <a:pt x="4780" y="17"/>
                </a:lnTo>
                <a:lnTo>
                  <a:pt x="4913" y="6"/>
                </a:lnTo>
                <a:lnTo>
                  <a:pt x="5044" y="0"/>
                </a:lnTo>
                <a:lnTo>
                  <a:pt x="5286" y="5280"/>
                </a:lnTo>
                <a:lnTo>
                  <a:pt x="789" y="8061"/>
                </a:lnTo>
              </a:path>
            </a:pathLst>
          </a:custGeom>
          <a:gradFill>
            <a:gsLst>
              <a:gs pos="0">
                <a:srgbClr val="accb58"/>
              </a:gs>
              <a:gs pos="100000">
                <a:srgbClr val="7db619"/>
              </a:gs>
            </a:gsLst>
            <a:path path="circle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TextShape 10"/>
          <p:cNvSpPr txBox="1"/>
          <p:nvPr/>
        </p:nvSpPr>
        <p:spPr>
          <a:xfrm rot="21588000">
            <a:off x="3835440" y="4819320"/>
            <a:ext cx="1576800" cy="434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3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11"/>
          <p:cNvSpPr/>
          <p:nvPr/>
        </p:nvSpPr>
        <p:spPr>
          <a:xfrm rot="14541000">
            <a:off x="3397320" y="2252160"/>
            <a:ext cx="2483640" cy="2483640"/>
          </a:xfrm>
          <a:custGeom>
            <a:avLst/>
            <a:gdLst/>
            <a:ahLst/>
            <a:rect l="0" t="0" r="r" b="b"/>
            <a:pathLst>
              <a:path w="3449" h="5201">
                <a:moveTo>
                  <a:pt x="478" y="5200"/>
                </a:moveTo>
                <a:lnTo>
                  <a:pt x="394" y="5048"/>
                </a:lnTo>
                <a:lnTo>
                  <a:pt x="316" y="4892"/>
                </a:lnTo>
                <a:lnTo>
                  <a:pt x="249" y="4733"/>
                </a:lnTo>
                <a:lnTo>
                  <a:pt x="188" y="4569"/>
                </a:lnTo>
                <a:lnTo>
                  <a:pt x="135" y="4404"/>
                </a:lnTo>
                <a:lnTo>
                  <a:pt x="91" y="4235"/>
                </a:lnTo>
                <a:lnTo>
                  <a:pt x="55" y="4065"/>
                </a:lnTo>
                <a:lnTo>
                  <a:pt x="29" y="3893"/>
                </a:lnTo>
                <a:lnTo>
                  <a:pt x="11" y="3720"/>
                </a:lnTo>
                <a:lnTo>
                  <a:pt x="0" y="3546"/>
                </a:lnTo>
                <a:lnTo>
                  <a:pt x="1" y="3372"/>
                </a:lnTo>
                <a:lnTo>
                  <a:pt x="7" y="3200"/>
                </a:lnTo>
                <a:lnTo>
                  <a:pt x="25" y="3026"/>
                </a:lnTo>
                <a:lnTo>
                  <a:pt x="50" y="2854"/>
                </a:lnTo>
                <a:lnTo>
                  <a:pt x="84" y="2683"/>
                </a:lnTo>
                <a:lnTo>
                  <a:pt x="127" y="2515"/>
                </a:lnTo>
                <a:lnTo>
                  <a:pt x="178" y="2349"/>
                </a:lnTo>
                <a:lnTo>
                  <a:pt x="239" y="2185"/>
                </a:lnTo>
                <a:lnTo>
                  <a:pt x="306" y="2025"/>
                </a:lnTo>
                <a:lnTo>
                  <a:pt x="381" y="1869"/>
                </a:lnTo>
                <a:lnTo>
                  <a:pt x="465" y="1716"/>
                </a:lnTo>
                <a:lnTo>
                  <a:pt x="556" y="1568"/>
                </a:lnTo>
                <a:lnTo>
                  <a:pt x="655" y="1424"/>
                </a:lnTo>
                <a:lnTo>
                  <a:pt x="760" y="1286"/>
                </a:lnTo>
                <a:lnTo>
                  <a:pt x="873" y="1154"/>
                </a:lnTo>
                <a:lnTo>
                  <a:pt x="990" y="1026"/>
                </a:lnTo>
                <a:lnTo>
                  <a:pt x="1117" y="905"/>
                </a:lnTo>
                <a:lnTo>
                  <a:pt x="1247" y="791"/>
                </a:lnTo>
                <a:lnTo>
                  <a:pt x="1383" y="685"/>
                </a:lnTo>
                <a:lnTo>
                  <a:pt x="1525" y="583"/>
                </a:lnTo>
                <a:lnTo>
                  <a:pt x="1672" y="490"/>
                </a:lnTo>
                <a:lnTo>
                  <a:pt x="1823" y="404"/>
                </a:lnTo>
                <a:lnTo>
                  <a:pt x="1979" y="327"/>
                </a:lnTo>
                <a:lnTo>
                  <a:pt x="2137" y="256"/>
                </a:lnTo>
                <a:lnTo>
                  <a:pt x="2301" y="194"/>
                </a:lnTo>
                <a:lnTo>
                  <a:pt x="2466" y="140"/>
                </a:lnTo>
                <a:lnTo>
                  <a:pt x="2634" y="95"/>
                </a:lnTo>
                <a:lnTo>
                  <a:pt x="2803" y="58"/>
                </a:lnTo>
                <a:lnTo>
                  <a:pt x="2976" y="30"/>
                </a:lnTo>
                <a:lnTo>
                  <a:pt x="3147" y="10"/>
                </a:lnTo>
                <a:lnTo>
                  <a:pt x="3321" y="0"/>
                </a:lnTo>
                <a:lnTo>
                  <a:pt x="3448" y="3447"/>
                </a:lnTo>
                <a:lnTo>
                  <a:pt x="478" y="520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accb58"/>
              </a:gs>
            </a:gsLst>
            <a:lin ang="162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TextShape 12"/>
          <p:cNvSpPr txBox="1"/>
          <p:nvPr/>
        </p:nvSpPr>
        <p:spPr>
          <a:xfrm>
            <a:off x="4264920" y="4062600"/>
            <a:ext cx="72000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13"/>
          <p:cNvSpPr/>
          <p:nvPr/>
        </p:nvSpPr>
        <p:spPr>
          <a:xfrm rot="7365000">
            <a:off x="3397320" y="2253240"/>
            <a:ext cx="2483640" cy="2483640"/>
          </a:xfrm>
          <a:custGeom>
            <a:avLst/>
            <a:gdLst/>
            <a:ahLst/>
            <a:rect l="0" t="0" r="r" b="b"/>
            <a:pathLst>
              <a:path w="3450" h="5300">
                <a:moveTo>
                  <a:pt x="539" y="5299"/>
                </a:moveTo>
                <a:lnTo>
                  <a:pt x="448" y="5148"/>
                </a:lnTo>
                <a:lnTo>
                  <a:pt x="365" y="4992"/>
                </a:lnTo>
                <a:lnTo>
                  <a:pt x="289" y="4832"/>
                </a:lnTo>
                <a:lnTo>
                  <a:pt x="223" y="4667"/>
                </a:lnTo>
                <a:lnTo>
                  <a:pt x="164" y="4501"/>
                </a:lnTo>
                <a:lnTo>
                  <a:pt x="116" y="4332"/>
                </a:lnTo>
                <a:lnTo>
                  <a:pt x="74" y="4160"/>
                </a:lnTo>
                <a:lnTo>
                  <a:pt x="42" y="3986"/>
                </a:lnTo>
                <a:lnTo>
                  <a:pt x="19" y="3811"/>
                </a:lnTo>
                <a:lnTo>
                  <a:pt x="5" y="3635"/>
                </a:lnTo>
                <a:lnTo>
                  <a:pt x="0" y="3458"/>
                </a:lnTo>
                <a:lnTo>
                  <a:pt x="4" y="3281"/>
                </a:lnTo>
                <a:lnTo>
                  <a:pt x="16" y="3105"/>
                </a:lnTo>
                <a:lnTo>
                  <a:pt x="38" y="2930"/>
                </a:lnTo>
                <a:lnTo>
                  <a:pt x="70" y="2756"/>
                </a:lnTo>
                <a:lnTo>
                  <a:pt x="110" y="2584"/>
                </a:lnTo>
                <a:lnTo>
                  <a:pt x="157" y="2414"/>
                </a:lnTo>
                <a:lnTo>
                  <a:pt x="215" y="2247"/>
                </a:lnTo>
                <a:lnTo>
                  <a:pt x="281" y="2083"/>
                </a:lnTo>
                <a:lnTo>
                  <a:pt x="356" y="1922"/>
                </a:lnTo>
                <a:lnTo>
                  <a:pt x="437" y="1766"/>
                </a:lnTo>
                <a:lnTo>
                  <a:pt x="527" y="1614"/>
                </a:lnTo>
                <a:lnTo>
                  <a:pt x="625" y="1466"/>
                </a:lnTo>
                <a:lnTo>
                  <a:pt x="730" y="1325"/>
                </a:lnTo>
                <a:lnTo>
                  <a:pt x="843" y="1188"/>
                </a:lnTo>
                <a:lnTo>
                  <a:pt x="962" y="1057"/>
                </a:lnTo>
                <a:lnTo>
                  <a:pt x="1087" y="933"/>
                </a:lnTo>
                <a:lnTo>
                  <a:pt x="1219" y="816"/>
                </a:lnTo>
                <a:lnTo>
                  <a:pt x="1356" y="705"/>
                </a:lnTo>
                <a:lnTo>
                  <a:pt x="1500" y="601"/>
                </a:lnTo>
                <a:lnTo>
                  <a:pt x="1649" y="506"/>
                </a:lnTo>
                <a:lnTo>
                  <a:pt x="1801" y="417"/>
                </a:lnTo>
                <a:lnTo>
                  <a:pt x="1959" y="336"/>
                </a:lnTo>
                <a:lnTo>
                  <a:pt x="2120" y="264"/>
                </a:lnTo>
                <a:lnTo>
                  <a:pt x="2285" y="200"/>
                </a:lnTo>
                <a:lnTo>
                  <a:pt x="2452" y="145"/>
                </a:lnTo>
                <a:lnTo>
                  <a:pt x="2623" y="99"/>
                </a:lnTo>
                <a:lnTo>
                  <a:pt x="2795" y="60"/>
                </a:lnTo>
                <a:lnTo>
                  <a:pt x="2969" y="32"/>
                </a:lnTo>
                <a:lnTo>
                  <a:pt x="3146" y="12"/>
                </a:lnTo>
                <a:lnTo>
                  <a:pt x="3321" y="0"/>
                </a:lnTo>
                <a:lnTo>
                  <a:pt x="3449" y="3447"/>
                </a:lnTo>
                <a:lnTo>
                  <a:pt x="539" y="5299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eeff9a"/>
              </a:gs>
            </a:gsLst>
            <a:lin ang="108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 rot="46200">
            <a:off x="4659480" y="2275920"/>
            <a:ext cx="1070280" cy="858600"/>
          </a:xfrm>
          <a:prstGeom prst="rect">
            <a:avLst/>
          </a:prstGeom>
          <a:ln>
            <a:noFill/>
          </a:ln>
        </p:spPr>
      </p:pic>
      <p:sp>
        <p:nvSpPr>
          <p:cNvPr id="118" name="TextShape 14"/>
          <p:cNvSpPr txBox="1"/>
          <p:nvPr/>
        </p:nvSpPr>
        <p:spPr>
          <a:xfrm>
            <a:off x="4912920" y="3107880"/>
            <a:ext cx="72000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15"/>
          <p:cNvSpPr/>
          <p:nvPr/>
        </p:nvSpPr>
        <p:spPr>
          <a:xfrm rot="43200">
            <a:off x="3397320" y="2253240"/>
            <a:ext cx="2483640" cy="2483640"/>
          </a:xfrm>
          <a:custGeom>
            <a:avLst/>
            <a:gdLst/>
            <a:ahLst/>
            <a:rect l="0" t="0" r="r" b="b"/>
            <a:pathLst>
              <a:path w="3449" h="5205">
                <a:moveTo>
                  <a:pt x="478" y="5204"/>
                </a:moveTo>
                <a:lnTo>
                  <a:pt x="393" y="5049"/>
                </a:lnTo>
                <a:lnTo>
                  <a:pt x="316" y="4892"/>
                </a:lnTo>
                <a:lnTo>
                  <a:pt x="247" y="4731"/>
                </a:lnTo>
                <a:lnTo>
                  <a:pt x="186" y="4567"/>
                </a:lnTo>
                <a:lnTo>
                  <a:pt x="132" y="4399"/>
                </a:lnTo>
                <a:lnTo>
                  <a:pt x="90" y="4229"/>
                </a:lnTo>
                <a:lnTo>
                  <a:pt x="53" y="4057"/>
                </a:lnTo>
                <a:lnTo>
                  <a:pt x="27" y="3884"/>
                </a:lnTo>
                <a:lnTo>
                  <a:pt x="10" y="3709"/>
                </a:lnTo>
                <a:lnTo>
                  <a:pt x="0" y="3534"/>
                </a:lnTo>
                <a:lnTo>
                  <a:pt x="0" y="3358"/>
                </a:lnTo>
                <a:lnTo>
                  <a:pt x="10" y="3183"/>
                </a:lnTo>
                <a:lnTo>
                  <a:pt x="28" y="3009"/>
                </a:lnTo>
                <a:lnTo>
                  <a:pt x="54" y="2834"/>
                </a:lnTo>
                <a:lnTo>
                  <a:pt x="90" y="2663"/>
                </a:lnTo>
                <a:lnTo>
                  <a:pt x="134" y="2493"/>
                </a:lnTo>
                <a:lnTo>
                  <a:pt x="186" y="2326"/>
                </a:lnTo>
                <a:lnTo>
                  <a:pt x="248" y="2162"/>
                </a:lnTo>
                <a:lnTo>
                  <a:pt x="319" y="2001"/>
                </a:lnTo>
                <a:lnTo>
                  <a:pt x="396" y="1844"/>
                </a:lnTo>
                <a:lnTo>
                  <a:pt x="480" y="1689"/>
                </a:lnTo>
                <a:lnTo>
                  <a:pt x="574" y="1541"/>
                </a:lnTo>
                <a:lnTo>
                  <a:pt x="675" y="1397"/>
                </a:lnTo>
                <a:lnTo>
                  <a:pt x="783" y="1259"/>
                </a:lnTo>
                <a:lnTo>
                  <a:pt x="898" y="1126"/>
                </a:lnTo>
                <a:lnTo>
                  <a:pt x="1020" y="1000"/>
                </a:lnTo>
                <a:lnTo>
                  <a:pt x="1147" y="879"/>
                </a:lnTo>
                <a:lnTo>
                  <a:pt x="1281" y="765"/>
                </a:lnTo>
                <a:lnTo>
                  <a:pt x="1420" y="659"/>
                </a:lnTo>
                <a:lnTo>
                  <a:pt x="1565" y="559"/>
                </a:lnTo>
                <a:lnTo>
                  <a:pt x="1714" y="466"/>
                </a:lnTo>
                <a:lnTo>
                  <a:pt x="1868" y="382"/>
                </a:lnTo>
                <a:lnTo>
                  <a:pt x="2026" y="306"/>
                </a:lnTo>
                <a:lnTo>
                  <a:pt x="2187" y="237"/>
                </a:lnTo>
                <a:lnTo>
                  <a:pt x="2353" y="178"/>
                </a:lnTo>
                <a:lnTo>
                  <a:pt x="2521" y="127"/>
                </a:lnTo>
                <a:lnTo>
                  <a:pt x="2690" y="83"/>
                </a:lnTo>
                <a:lnTo>
                  <a:pt x="2863" y="49"/>
                </a:lnTo>
                <a:lnTo>
                  <a:pt x="3036" y="24"/>
                </a:lnTo>
                <a:lnTo>
                  <a:pt x="3211" y="7"/>
                </a:lnTo>
                <a:lnTo>
                  <a:pt x="3386" y="0"/>
                </a:lnTo>
                <a:lnTo>
                  <a:pt x="3448" y="3448"/>
                </a:lnTo>
                <a:lnTo>
                  <a:pt x="478" y="5204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477e7b"/>
              </a:gs>
            </a:gsLst>
            <a:lin ang="126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20" name="" descr=""/>
          <p:cNvPicPr/>
          <p:nvPr/>
        </p:nvPicPr>
        <p:blipFill>
          <a:blip r:embed="rId2"/>
          <a:stretch/>
        </p:blipFill>
        <p:spPr>
          <a:xfrm rot="21598200">
            <a:off x="3493440" y="2273760"/>
            <a:ext cx="1131840" cy="907920"/>
          </a:xfrm>
          <a:prstGeom prst="rect">
            <a:avLst/>
          </a:prstGeom>
          <a:ln>
            <a:noFill/>
          </a:ln>
        </p:spPr>
      </p:pic>
      <p:sp>
        <p:nvSpPr>
          <p:cNvPr id="121" name="TextShape 16"/>
          <p:cNvSpPr txBox="1"/>
          <p:nvPr/>
        </p:nvSpPr>
        <p:spPr>
          <a:xfrm>
            <a:off x="3688920" y="3126600"/>
            <a:ext cx="72000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3"/>
          <a:stretch/>
        </p:blipFill>
        <p:spPr>
          <a:xfrm>
            <a:off x="2648520" y="5421600"/>
            <a:ext cx="3966480" cy="47844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2023-09-04T06:19:47Z</dcterms:created>
  <dc:creator/>
  <dc:description>This template will fit presentations on &lt;a 
href="http://templates.redoffice.com/template/cateSho
w.php?class=mb&amp;categoryid=117&amp;sid=165"&gt;Business&lt;/a&gt;, 
Education/Training, Agriculture&amp;animals, commercial, 
enjoyment, Joy, etc.
&lt;a 
href="http://templates.redoffice.com/template/templat
eList.php?class=mb&amp;categoryid=117"&gt;More about Charts 
&amp; Diagrams&lt;/a&gt;.</dc:description>
  <cp:keywords>presentation background presentation black white yellow blue green circle Charts circle diagrams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 - 2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