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3198600"/>
            <a:ext cx="10080000" cy="2880000"/>
          </a:xfrm>
          <a:prstGeom prst="rect">
            <a:avLst/>
          </a:prstGeom>
          <a:gradFill>
            <a:gsLst>
              <a:gs pos="0">
                <a:srgbClr val="b2b2b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6BBE4FD5-287B-4084-9E08-45824AFF596B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0" y="3960000"/>
            <a:ext cx="10080000" cy="365616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333333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59AADA9E-690C-4FF2-B31B-DFC7A013CF72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Line 7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1791360" y="4345920"/>
            <a:ext cx="6499080" cy="4662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08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1791360" y="4822200"/>
            <a:ext cx="6499080" cy="8064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3"/>
          <p:cNvSpPr/>
          <p:nvPr/>
        </p:nvSpPr>
        <p:spPr>
          <a:xfrm>
            <a:off x="1786320" y="5634360"/>
            <a:ext cx="6509160" cy="138240"/>
          </a:xfrm>
          <a:custGeom>
            <a:avLst/>
            <a:gdLst/>
            <a:ahLst/>
            <a:rect l="0" t="0" r="r" b="b"/>
            <a:pathLst>
              <a:path w="18083" h="386">
                <a:moveTo>
                  <a:pt x="0" y="0"/>
                </a:moveTo>
                <a:lnTo>
                  <a:pt x="18082" y="0"/>
                </a:lnTo>
                <a:lnTo>
                  <a:pt x="17627" y="385"/>
                </a:lnTo>
                <a:lnTo>
                  <a:pt x="454" y="385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4"/>
          <p:cNvSpPr/>
          <p:nvPr/>
        </p:nvSpPr>
        <p:spPr>
          <a:xfrm>
            <a:off x="1791360" y="2678400"/>
            <a:ext cx="6499080" cy="4662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08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5"/>
          <p:cNvSpPr/>
          <p:nvPr/>
        </p:nvSpPr>
        <p:spPr>
          <a:xfrm>
            <a:off x="1791360" y="3154680"/>
            <a:ext cx="6499080" cy="8064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6"/>
          <p:cNvSpPr/>
          <p:nvPr/>
        </p:nvSpPr>
        <p:spPr>
          <a:xfrm>
            <a:off x="1786320" y="3976920"/>
            <a:ext cx="6509160" cy="138240"/>
          </a:xfrm>
          <a:custGeom>
            <a:avLst/>
            <a:gdLst/>
            <a:ahLst/>
            <a:rect l="0" t="0" r="r" b="b"/>
            <a:pathLst>
              <a:path w="18083" h="386">
                <a:moveTo>
                  <a:pt x="0" y="0"/>
                </a:moveTo>
                <a:lnTo>
                  <a:pt x="18082" y="0"/>
                </a:lnTo>
                <a:lnTo>
                  <a:pt x="17627" y="385"/>
                </a:lnTo>
                <a:lnTo>
                  <a:pt x="454" y="385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CustomShape 7"/>
          <p:cNvSpPr/>
          <p:nvPr/>
        </p:nvSpPr>
        <p:spPr>
          <a:xfrm>
            <a:off x="1791360" y="1044720"/>
            <a:ext cx="6499080" cy="4662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08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8"/>
          <p:cNvSpPr/>
          <p:nvPr/>
        </p:nvSpPr>
        <p:spPr>
          <a:xfrm>
            <a:off x="1791360" y="1521000"/>
            <a:ext cx="6499080" cy="80640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9"/>
          <p:cNvSpPr/>
          <p:nvPr/>
        </p:nvSpPr>
        <p:spPr>
          <a:xfrm>
            <a:off x="1786320" y="2343960"/>
            <a:ext cx="6509160" cy="137880"/>
          </a:xfrm>
          <a:custGeom>
            <a:avLst/>
            <a:gdLst/>
            <a:ahLst/>
            <a:rect l="0" t="0" r="r" b="b"/>
            <a:pathLst>
              <a:path w="18083" h="385">
                <a:moveTo>
                  <a:pt x="0" y="0"/>
                </a:moveTo>
                <a:lnTo>
                  <a:pt x="18082" y="0"/>
                </a:lnTo>
                <a:lnTo>
                  <a:pt x="17627" y="384"/>
                </a:lnTo>
                <a:lnTo>
                  <a:pt x="454" y="38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1791720" y="4346280"/>
            <a:ext cx="6499080" cy="4662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08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1791720" y="4822560"/>
            <a:ext cx="6499080" cy="8064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3"/>
          <p:cNvSpPr/>
          <p:nvPr/>
        </p:nvSpPr>
        <p:spPr>
          <a:xfrm>
            <a:off x="1786680" y="5634720"/>
            <a:ext cx="6509160" cy="138240"/>
          </a:xfrm>
          <a:custGeom>
            <a:avLst/>
            <a:gdLst/>
            <a:ahLst/>
            <a:rect l="0" t="0" r="r" b="b"/>
            <a:pathLst>
              <a:path w="18083" h="386">
                <a:moveTo>
                  <a:pt x="0" y="0"/>
                </a:moveTo>
                <a:lnTo>
                  <a:pt x="18082" y="0"/>
                </a:lnTo>
                <a:lnTo>
                  <a:pt x="17627" y="385"/>
                </a:lnTo>
                <a:lnTo>
                  <a:pt x="454" y="385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CustomShape 4"/>
          <p:cNvSpPr/>
          <p:nvPr/>
        </p:nvSpPr>
        <p:spPr>
          <a:xfrm>
            <a:off x="1791720" y="2678760"/>
            <a:ext cx="6499080" cy="4662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08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5"/>
          <p:cNvSpPr/>
          <p:nvPr/>
        </p:nvSpPr>
        <p:spPr>
          <a:xfrm>
            <a:off x="1791720" y="3155040"/>
            <a:ext cx="6499080" cy="8064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6"/>
          <p:cNvSpPr/>
          <p:nvPr/>
        </p:nvSpPr>
        <p:spPr>
          <a:xfrm>
            <a:off x="1786680" y="3977280"/>
            <a:ext cx="6509160" cy="138240"/>
          </a:xfrm>
          <a:custGeom>
            <a:avLst/>
            <a:gdLst/>
            <a:ahLst/>
            <a:rect l="0" t="0" r="r" b="b"/>
            <a:pathLst>
              <a:path w="18083" h="386">
                <a:moveTo>
                  <a:pt x="0" y="0"/>
                </a:moveTo>
                <a:lnTo>
                  <a:pt x="18082" y="0"/>
                </a:lnTo>
                <a:lnTo>
                  <a:pt x="17627" y="385"/>
                </a:lnTo>
                <a:lnTo>
                  <a:pt x="454" y="385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CustomShape 7"/>
          <p:cNvSpPr/>
          <p:nvPr/>
        </p:nvSpPr>
        <p:spPr>
          <a:xfrm>
            <a:off x="1791720" y="1045080"/>
            <a:ext cx="6499080" cy="466200"/>
          </a:xfrm>
          <a:prstGeom prst="rect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08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8"/>
          <p:cNvSpPr/>
          <p:nvPr/>
        </p:nvSpPr>
        <p:spPr>
          <a:xfrm>
            <a:off x="1791720" y="1521360"/>
            <a:ext cx="6499080" cy="80640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9"/>
          <p:cNvSpPr/>
          <p:nvPr/>
        </p:nvSpPr>
        <p:spPr>
          <a:xfrm>
            <a:off x="1786680" y="2344320"/>
            <a:ext cx="6509160" cy="137880"/>
          </a:xfrm>
          <a:custGeom>
            <a:avLst/>
            <a:gdLst/>
            <a:ahLst/>
            <a:rect l="0" t="0" r="r" b="b"/>
            <a:pathLst>
              <a:path w="18083" h="385">
                <a:moveTo>
                  <a:pt x="0" y="0"/>
                </a:moveTo>
                <a:lnTo>
                  <a:pt x="18082" y="0"/>
                </a:lnTo>
                <a:lnTo>
                  <a:pt x="17627" y="384"/>
                </a:lnTo>
                <a:lnTo>
                  <a:pt x="454" y="38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2023-09-04T06:20:06Z</dcterms:created>
  <dc:creator/>
  <dc:description>This template will fit presentations on &lt;a href="http://templates.redoffice.com/template/cateShow.php?class=mb&amp;categoryid=117&amp;sid=165"&gt;Business&lt;/a&gt;, 
Education/Training, Agriculture&amp;animals, Commercial, Enjoyment, Joy, etc.
&lt;a href="http://templates.redoffice.com/template/templateList.php?class=mb&amp;categoryid=117"&gt;More about Charts &amp; Diagrams&lt;/a&gt;.
</dc:description>
  <cp:keywords>presentation background presentation black white yellow blue green side by side text org charts Redoffice Templates Redoffice.com</cp:keywords>
  <dc:language>en-US</dc:language>
  <cp:lastModifiedBy/>
  <cp:revision>1</cp:revision>
  <dc:subject>&lt;a href="http://templates.redoffice.com/template/templateList.php?class=mb&amp;categoryid=117"&gt;Presentation templates&lt;/a&gt;</dc:subject>
  <dc:title>Charts &amp; Diagrams-3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