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Click to edit the title text format</a:t>
            </a:r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1" name="CustomShape 2"/>
          <p:cNvSpPr/>
          <p:nvPr/>
        </p:nvSpPr>
        <p:spPr>
          <a:xfrm>
            <a:off x="0" y="3198600"/>
            <a:ext cx="10080000" cy="2880000"/>
          </a:xfrm>
          <a:prstGeom prst="rect">
            <a:avLst/>
          </a:prstGeom>
          <a:gradFill>
            <a:gsLst>
              <a:gs pos="0">
                <a:srgbClr val="b2b2b2"/>
              </a:gs>
              <a:gs pos="100000">
                <a:srgbClr val="ffffff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504000" y="106560"/>
            <a:ext cx="7236000" cy="52200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 Black"/>
              </a:rPr>
              <a:t>Red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</a:rPr>
              <a:t>Office.com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                                                     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仿宋_GB2312"/>
              </a:rPr>
              <a:t>Presentation templates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920000" y="299520"/>
            <a:ext cx="1656000" cy="52200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1" lang="en-US" sz="105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Arial Black"/>
              </a:rPr>
              <a:t>Slide No.  </a:t>
            </a:r>
            <a:fld id="{732A4BDE-3635-4E4B-9747-87C07283D41F}" type="slidenum">
              <a:rPr b="1" lang="en-US" sz="105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Arial Black"/>
              </a:rPr>
              <a:t>&lt;number&gt;</a:t>
            </a:fld>
            <a:endParaRPr b="0" lang="en-US" sz="10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Line 6"/>
          <p:cNvSpPr/>
          <p:nvPr/>
        </p:nvSpPr>
        <p:spPr>
          <a:xfrm>
            <a:off x="0" y="476280"/>
            <a:ext cx="10080000" cy="0"/>
          </a:xfrm>
          <a:prstGeom prst="line">
            <a:avLst/>
          </a:prstGeom>
          <a:ln w="6480">
            <a:solidFill>
              <a:srgbClr val="808080"/>
            </a:solidFill>
            <a:custDash>
              <a:ds d="300000" sp="200000"/>
            </a:custDash>
            <a:miter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Click to edit the title text format</a:t>
            </a:r>
            <a:endParaRPr b="1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43" name="CustomShape 2"/>
          <p:cNvSpPr/>
          <p:nvPr/>
        </p:nvSpPr>
        <p:spPr>
          <a:xfrm>
            <a:off x="0" y="3960000"/>
            <a:ext cx="10080000" cy="365616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333333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仿宋_GB2312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仿宋_GB2312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ftr"/>
          </p:nvPr>
        </p:nvSpPr>
        <p:spPr>
          <a:xfrm>
            <a:off x="504000" y="106560"/>
            <a:ext cx="7236000" cy="52200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 Black"/>
              </a:rPr>
              <a:t>Red</a:t>
            </a:r>
            <a:r>
              <a:rPr b="0" lang="en-U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Black"/>
              </a:rPr>
              <a:t>Office.com </a:t>
            </a:r>
            <a:r>
              <a:rPr b="0" lang="en-U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                                                        </a:t>
            </a:r>
            <a:r>
              <a:rPr b="0" lang="en-U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仿宋_GB2312"/>
              </a:rPr>
              <a:t>Presentation templates</a:t>
            </a:r>
            <a:endParaRPr b="0" lang="en-U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sldNum"/>
          </p:nvPr>
        </p:nvSpPr>
        <p:spPr>
          <a:xfrm>
            <a:off x="7920000" y="299520"/>
            <a:ext cx="1656000" cy="52200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1" lang="en-US" sz="105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Arial Black"/>
              </a:rPr>
              <a:t>Slide No.  </a:t>
            </a:r>
            <a:fld id="{0B18A420-FE6D-411A-A2D4-5E24E1F31F97}" type="slidenum">
              <a:rPr b="1" lang="en-US" sz="105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Arial Black"/>
              </a:rPr>
              <a:t>&lt;number&gt;</a:t>
            </a:fld>
            <a:endParaRPr b="0" lang="en-US" sz="105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8" name="Line 7"/>
          <p:cNvSpPr/>
          <p:nvPr/>
        </p:nvSpPr>
        <p:spPr>
          <a:xfrm>
            <a:off x="0" y="476280"/>
            <a:ext cx="10080000" cy="0"/>
          </a:xfrm>
          <a:prstGeom prst="line">
            <a:avLst/>
          </a:prstGeom>
          <a:ln w="6480">
            <a:solidFill>
              <a:srgbClr val="808080"/>
            </a:solidFill>
            <a:custDash>
              <a:ds d="300000" sp="200000"/>
            </a:custDash>
            <a:miter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3276720" y="3811320"/>
            <a:ext cx="3456360" cy="684720"/>
          </a:xfrm>
          <a:custGeom>
            <a:avLst/>
            <a:gdLst/>
            <a:ahLst/>
            <a:rect l="0" t="0" r="r" b="b"/>
            <a:pathLst>
              <a:path w="9603" h="1904">
                <a:moveTo>
                  <a:pt x="0" y="1903"/>
                </a:moveTo>
                <a:lnTo>
                  <a:pt x="9602" y="1903"/>
                </a:lnTo>
                <a:lnTo>
                  <a:pt x="8580" y="0"/>
                </a:lnTo>
                <a:lnTo>
                  <a:pt x="1021" y="0"/>
                </a:lnTo>
                <a:lnTo>
                  <a:pt x="0" y="1903"/>
                </a:lnTo>
              </a:path>
            </a:pathLst>
          </a:custGeom>
          <a:gradFill>
            <a:gsLst>
              <a:gs pos="0">
                <a:srgbClr val="456fc5"/>
              </a:gs>
              <a:gs pos="100000">
                <a:srgbClr val="779dce"/>
              </a:gs>
            </a:gsLst>
            <a:lin ang="5400000"/>
          </a:gradFill>
          <a:ln w="36000">
            <a:solidFill>
              <a:srgbClr val="456fc5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TextShape 2"/>
          <p:cNvSpPr txBox="1"/>
          <p:nvPr/>
        </p:nvSpPr>
        <p:spPr>
          <a:xfrm>
            <a:off x="3640680" y="3782160"/>
            <a:ext cx="2719440" cy="742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Topic goes here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CustomShape 3"/>
          <p:cNvSpPr/>
          <p:nvPr/>
        </p:nvSpPr>
        <p:spPr>
          <a:xfrm rot="1800">
            <a:off x="-160200" y="4011120"/>
            <a:ext cx="3434760" cy="517680"/>
          </a:xfrm>
          <a:custGeom>
            <a:avLst/>
            <a:gdLst/>
            <a:ahLst/>
            <a:rect l="0" t="0" r="r" b="b"/>
            <a:pathLst>
              <a:path w="9543" h="1447">
                <a:moveTo>
                  <a:pt x="4902" y="1446"/>
                </a:moveTo>
                <a:lnTo>
                  <a:pt x="0" y="13"/>
                </a:lnTo>
                <a:lnTo>
                  <a:pt x="9542" y="0"/>
                </a:lnTo>
                <a:lnTo>
                  <a:pt x="4902" y="1446"/>
                </a:lnTo>
              </a:path>
            </a:pathLst>
          </a:custGeom>
          <a:gradFill>
            <a:gsLst>
              <a:gs pos="0">
                <a:srgbClr val="779dce"/>
              </a:gs>
              <a:gs pos="100000">
                <a:srgbClr val="456fc5"/>
              </a:gs>
            </a:gsLst>
            <a:path path="circle"/>
          </a:gradFill>
          <a:ln w="36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8" name="CustomShape 4"/>
          <p:cNvSpPr/>
          <p:nvPr/>
        </p:nvSpPr>
        <p:spPr>
          <a:xfrm rot="18163800">
            <a:off x="2477880" y="2240280"/>
            <a:ext cx="3108600" cy="637560"/>
          </a:xfrm>
          <a:custGeom>
            <a:avLst/>
            <a:gdLst/>
            <a:ahLst/>
            <a:rect l="0" t="0" r="r" b="b"/>
            <a:pathLst>
              <a:path w="8636" h="1783">
                <a:moveTo>
                  <a:pt x="0" y="10"/>
                </a:moveTo>
                <a:lnTo>
                  <a:pt x="8635" y="0"/>
                </a:lnTo>
                <a:lnTo>
                  <a:pt x="7771" y="1773"/>
                </a:lnTo>
                <a:lnTo>
                  <a:pt x="868" y="1782"/>
                </a:lnTo>
                <a:lnTo>
                  <a:pt x="0" y="10"/>
                </a:lnTo>
              </a:path>
            </a:pathLst>
          </a:custGeom>
          <a:gradFill>
            <a:gsLst>
              <a:gs pos="0">
                <a:srgbClr val="fba917"/>
              </a:gs>
              <a:gs pos="100000">
                <a:srgbClr val="fbe8a3"/>
              </a:gs>
            </a:gsLst>
            <a:lin ang="5400000"/>
          </a:gradFill>
          <a:ln w="36000">
            <a:solidFill>
              <a:srgbClr val="fba9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08000" rIns="108000" tIns="63000" bIns="63000" anchor="ctr"/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Topic goes here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CustomShape 5"/>
          <p:cNvSpPr/>
          <p:nvPr/>
        </p:nvSpPr>
        <p:spPr>
          <a:xfrm rot="3428400">
            <a:off x="2384640" y="-722520"/>
            <a:ext cx="3107160" cy="602640"/>
          </a:xfrm>
          <a:custGeom>
            <a:avLst/>
            <a:gdLst/>
            <a:ahLst/>
            <a:rect l="0" t="0" r="r" b="b"/>
            <a:pathLst>
              <a:path w="3559" h="7866">
                <a:moveTo>
                  <a:pt x="253" y="4623"/>
                </a:moveTo>
                <a:lnTo>
                  <a:pt x="3558" y="7865"/>
                </a:lnTo>
                <a:lnTo>
                  <a:pt x="0" y="0"/>
                </a:lnTo>
                <a:lnTo>
                  <a:pt x="253" y="4623"/>
                </a:lnTo>
              </a:path>
            </a:pathLst>
          </a:custGeom>
          <a:gradFill>
            <a:gsLst>
              <a:gs pos="0">
                <a:srgbClr val="fbe8a3"/>
              </a:gs>
              <a:gs pos="100000">
                <a:srgbClr val="fba917"/>
              </a:gs>
            </a:gsLst>
            <a:path path="circle"/>
          </a:gradFill>
          <a:ln w="36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Line 6"/>
          <p:cNvSpPr/>
          <p:nvPr/>
        </p:nvSpPr>
        <p:spPr>
          <a:xfrm flipH="1" flipV="1">
            <a:off x="5113440" y="2201760"/>
            <a:ext cx="786960" cy="1261080"/>
          </a:xfrm>
          <a:prstGeom prst="line">
            <a:avLst/>
          </a:prstGeom>
          <a:ln>
            <a:solidFill>
              <a:srgbClr val="456fc5"/>
            </a:solidFill>
            <a:custDash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91" name="Line 7"/>
          <p:cNvSpPr/>
          <p:nvPr/>
        </p:nvSpPr>
        <p:spPr>
          <a:xfrm flipH="1">
            <a:off x="4114800" y="2201760"/>
            <a:ext cx="786960" cy="1261080"/>
          </a:xfrm>
          <a:prstGeom prst="line">
            <a:avLst/>
          </a:prstGeom>
          <a:ln>
            <a:solidFill>
              <a:srgbClr val="456fc5"/>
            </a:solidFill>
            <a:custDash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Line 8"/>
          <p:cNvSpPr/>
          <p:nvPr/>
        </p:nvSpPr>
        <p:spPr>
          <a:xfrm>
            <a:off x="4296240" y="3596760"/>
            <a:ext cx="1497240" cy="1800"/>
          </a:xfrm>
          <a:prstGeom prst="line">
            <a:avLst/>
          </a:prstGeom>
          <a:ln>
            <a:solidFill>
              <a:srgbClr val="456fc5"/>
            </a:solidFill>
            <a:custDash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93" name="TextShape 9"/>
          <p:cNvSpPr txBox="1"/>
          <p:nvPr/>
        </p:nvSpPr>
        <p:spPr>
          <a:xfrm>
            <a:off x="1303200" y="1651680"/>
            <a:ext cx="2084400" cy="1023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TextShape 10"/>
          <p:cNvSpPr txBox="1"/>
          <p:nvPr/>
        </p:nvSpPr>
        <p:spPr>
          <a:xfrm>
            <a:off x="4023000" y="4891680"/>
            <a:ext cx="2120400" cy="1023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CustomShape 11"/>
          <p:cNvSpPr/>
          <p:nvPr/>
        </p:nvSpPr>
        <p:spPr>
          <a:xfrm rot="18163800">
            <a:off x="3848400" y="4855320"/>
            <a:ext cx="3108600" cy="637560"/>
          </a:xfrm>
          <a:custGeom>
            <a:avLst/>
            <a:gdLst/>
            <a:ahLst/>
            <a:rect l="0" t="0" r="r" b="b"/>
            <a:pathLst>
              <a:path w="4832" h="7860">
                <a:moveTo>
                  <a:pt x="1254" y="7859"/>
                </a:moveTo>
                <a:lnTo>
                  <a:pt x="4831" y="0"/>
                </a:lnTo>
                <a:lnTo>
                  <a:pt x="2859" y="55"/>
                </a:lnTo>
                <a:lnTo>
                  <a:pt x="0" y="6337"/>
                </a:lnTo>
                <a:lnTo>
                  <a:pt x="1254" y="7859"/>
                </a:lnTo>
              </a:path>
            </a:pathLst>
          </a:custGeom>
          <a:gradFill>
            <a:gsLst>
              <a:gs pos="0">
                <a:srgbClr val="456fc5"/>
              </a:gs>
              <a:gs pos="100000">
                <a:srgbClr val="779dce"/>
              </a:gs>
            </a:gsLst>
            <a:lin ang="5400000"/>
          </a:gradFill>
          <a:ln w="36000">
            <a:solidFill>
              <a:srgbClr val="456fc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08000" rIns="108000" tIns="63000" bIns="63000" anchor="ctr"/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Topic goes here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CustomShape 12"/>
          <p:cNvSpPr/>
          <p:nvPr/>
        </p:nvSpPr>
        <p:spPr>
          <a:xfrm rot="3428400">
            <a:off x="4968000" y="1887120"/>
            <a:ext cx="3107160" cy="602640"/>
          </a:xfrm>
          <a:custGeom>
            <a:avLst/>
            <a:gdLst/>
            <a:ahLst/>
            <a:rect l="0" t="0" r="r" b="b"/>
            <a:pathLst>
              <a:path w="8633" h="1681">
                <a:moveTo>
                  <a:pt x="4315" y="0"/>
                </a:moveTo>
                <a:lnTo>
                  <a:pt x="8632" y="1671"/>
                </a:lnTo>
                <a:lnTo>
                  <a:pt x="0" y="1680"/>
                </a:lnTo>
                <a:lnTo>
                  <a:pt x="4315" y="0"/>
                </a:lnTo>
              </a:path>
            </a:pathLst>
          </a:custGeom>
          <a:gradFill>
            <a:gsLst>
              <a:gs pos="0">
                <a:srgbClr val="779dce"/>
              </a:gs>
              <a:gs pos="100000">
                <a:srgbClr val="456fc5"/>
              </a:gs>
            </a:gsLst>
            <a:path path="circle"/>
          </a:gradFill>
          <a:ln w="36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7" name="TextShape 13"/>
          <p:cNvSpPr txBox="1"/>
          <p:nvPr/>
        </p:nvSpPr>
        <p:spPr>
          <a:xfrm>
            <a:off x="6644520" y="1651680"/>
            <a:ext cx="2474280" cy="1023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3276720" y="3811680"/>
            <a:ext cx="3456360" cy="684720"/>
          </a:xfrm>
          <a:custGeom>
            <a:avLst/>
            <a:gdLst/>
            <a:ahLst/>
            <a:rect l="0" t="0" r="r" b="b"/>
            <a:pathLst>
              <a:path w="9603" h="1904">
                <a:moveTo>
                  <a:pt x="0" y="1903"/>
                </a:moveTo>
                <a:lnTo>
                  <a:pt x="9602" y="1903"/>
                </a:lnTo>
                <a:lnTo>
                  <a:pt x="8580" y="0"/>
                </a:lnTo>
                <a:lnTo>
                  <a:pt x="1021" y="0"/>
                </a:lnTo>
                <a:lnTo>
                  <a:pt x="0" y="1903"/>
                </a:lnTo>
              </a:path>
            </a:pathLst>
          </a:custGeom>
          <a:gradFill>
            <a:gsLst>
              <a:gs pos="0">
                <a:srgbClr val="7db619"/>
              </a:gs>
              <a:gs pos="100000">
                <a:srgbClr val="d7fe6f"/>
              </a:gs>
            </a:gsLst>
            <a:lin ang="5400000"/>
          </a:gradFill>
          <a:ln w="36000">
            <a:solidFill>
              <a:srgbClr val="7db61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9" name="TextShape 2"/>
          <p:cNvSpPr txBox="1"/>
          <p:nvPr/>
        </p:nvSpPr>
        <p:spPr>
          <a:xfrm>
            <a:off x="3640680" y="3782520"/>
            <a:ext cx="2719440" cy="742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Topic goes here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CustomShape 3"/>
          <p:cNvSpPr/>
          <p:nvPr/>
        </p:nvSpPr>
        <p:spPr>
          <a:xfrm rot="1800">
            <a:off x="-160200" y="4011480"/>
            <a:ext cx="3434760" cy="517680"/>
          </a:xfrm>
          <a:custGeom>
            <a:avLst/>
            <a:gdLst/>
            <a:ahLst/>
            <a:rect l="0" t="0" r="r" b="b"/>
            <a:pathLst>
              <a:path w="9543" h="1447">
                <a:moveTo>
                  <a:pt x="4902" y="1446"/>
                </a:moveTo>
                <a:lnTo>
                  <a:pt x="0" y="13"/>
                </a:lnTo>
                <a:lnTo>
                  <a:pt x="9542" y="0"/>
                </a:lnTo>
                <a:lnTo>
                  <a:pt x="4902" y="1446"/>
                </a:lnTo>
              </a:path>
            </a:pathLst>
          </a:custGeom>
          <a:gradFill>
            <a:gsLst>
              <a:gs pos="0">
                <a:srgbClr val="d7fe6f"/>
              </a:gs>
              <a:gs pos="100000">
                <a:srgbClr val="7db619"/>
              </a:gs>
            </a:gsLst>
            <a:path path="circle"/>
          </a:gradFill>
          <a:ln w="36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1" name="CustomShape 4"/>
          <p:cNvSpPr/>
          <p:nvPr/>
        </p:nvSpPr>
        <p:spPr>
          <a:xfrm rot="18163800">
            <a:off x="2477880" y="2240640"/>
            <a:ext cx="3108600" cy="637560"/>
          </a:xfrm>
          <a:custGeom>
            <a:avLst/>
            <a:gdLst/>
            <a:ahLst/>
            <a:rect l="0" t="0" r="r" b="b"/>
            <a:pathLst>
              <a:path w="8637" h="1783">
                <a:moveTo>
                  <a:pt x="0" y="11"/>
                </a:moveTo>
                <a:lnTo>
                  <a:pt x="8636" y="0"/>
                </a:lnTo>
                <a:lnTo>
                  <a:pt x="7771" y="1773"/>
                </a:lnTo>
                <a:lnTo>
                  <a:pt x="868" y="1782"/>
                </a:lnTo>
                <a:lnTo>
                  <a:pt x="0" y="11"/>
                </a:lnTo>
              </a:path>
            </a:pathLst>
          </a:custGeom>
          <a:gradFill>
            <a:gsLst>
              <a:gs pos="0">
                <a:srgbClr val="fba917"/>
              </a:gs>
              <a:gs pos="100000">
                <a:srgbClr val="fbe8a3"/>
              </a:gs>
            </a:gsLst>
            <a:lin ang="5400000"/>
          </a:gradFill>
          <a:ln w="36000">
            <a:solidFill>
              <a:srgbClr val="fba9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08000" rIns="108000" tIns="63000" bIns="63000" anchor="ctr"/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Topic goes here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CustomShape 5"/>
          <p:cNvSpPr/>
          <p:nvPr/>
        </p:nvSpPr>
        <p:spPr>
          <a:xfrm rot="3428400">
            <a:off x="2384640" y="-722160"/>
            <a:ext cx="3107160" cy="602640"/>
          </a:xfrm>
          <a:custGeom>
            <a:avLst/>
            <a:gdLst/>
            <a:ahLst/>
            <a:rect l="0" t="0" r="r" b="b"/>
            <a:pathLst>
              <a:path w="3558" h="7866">
                <a:moveTo>
                  <a:pt x="253" y="4623"/>
                </a:moveTo>
                <a:lnTo>
                  <a:pt x="3557" y="7865"/>
                </a:lnTo>
                <a:lnTo>
                  <a:pt x="0" y="0"/>
                </a:lnTo>
                <a:lnTo>
                  <a:pt x="253" y="4623"/>
                </a:lnTo>
              </a:path>
            </a:pathLst>
          </a:custGeom>
          <a:gradFill>
            <a:gsLst>
              <a:gs pos="0">
                <a:srgbClr val="fbe8a3"/>
              </a:gs>
              <a:gs pos="100000">
                <a:srgbClr val="fba917"/>
              </a:gs>
            </a:gsLst>
            <a:path path="circle"/>
          </a:gradFill>
          <a:ln w="36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3" name="Line 6"/>
          <p:cNvSpPr/>
          <p:nvPr/>
        </p:nvSpPr>
        <p:spPr>
          <a:xfrm flipH="1" flipV="1">
            <a:off x="5113440" y="2202120"/>
            <a:ext cx="786960" cy="1261080"/>
          </a:xfrm>
          <a:prstGeom prst="line">
            <a:avLst/>
          </a:prstGeom>
          <a:ln>
            <a:solidFill>
              <a:srgbClr val="7db619"/>
            </a:solidFill>
            <a:custDash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04" name="Line 7"/>
          <p:cNvSpPr/>
          <p:nvPr/>
        </p:nvSpPr>
        <p:spPr>
          <a:xfrm flipH="1">
            <a:off x="4114800" y="2202120"/>
            <a:ext cx="786960" cy="1261080"/>
          </a:xfrm>
          <a:prstGeom prst="line">
            <a:avLst/>
          </a:prstGeom>
          <a:ln>
            <a:solidFill>
              <a:srgbClr val="7db619"/>
            </a:solidFill>
            <a:custDash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05" name="Line 8"/>
          <p:cNvSpPr/>
          <p:nvPr/>
        </p:nvSpPr>
        <p:spPr>
          <a:xfrm>
            <a:off x="4296240" y="3597120"/>
            <a:ext cx="1497240" cy="1800"/>
          </a:xfrm>
          <a:prstGeom prst="line">
            <a:avLst/>
          </a:prstGeom>
          <a:ln>
            <a:solidFill>
              <a:srgbClr val="7db619"/>
            </a:solidFill>
            <a:custDash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06" name="TextShape 9"/>
          <p:cNvSpPr txBox="1"/>
          <p:nvPr/>
        </p:nvSpPr>
        <p:spPr>
          <a:xfrm>
            <a:off x="1278000" y="1652040"/>
            <a:ext cx="2030400" cy="1023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TextShape 10"/>
          <p:cNvSpPr txBox="1"/>
          <p:nvPr/>
        </p:nvSpPr>
        <p:spPr>
          <a:xfrm>
            <a:off x="4024800" y="4892040"/>
            <a:ext cx="2116800" cy="1023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CustomShape 11"/>
          <p:cNvSpPr/>
          <p:nvPr/>
        </p:nvSpPr>
        <p:spPr>
          <a:xfrm rot="18163800">
            <a:off x="3848400" y="4855680"/>
            <a:ext cx="3108600" cy="637560"/>
          </a:xfrm>
          <a:custGeom>
            <a:avLst/>
            <a:gdLst/>
            <a:ahLst/>
            <a:rect l="0" t="0" r="r" b="b"/>
            <a:pathLst>
              <a:path w="4832" h="7861">
                <a:moveTo>
                  <a:pt x="1254" y="7860"/>
                </a:moveTo>
                <a:lnTo>
                  <a:pt x="4831" y="0"/>
                </a:lnTo>
                <a:lnTo>
                  <a:pt x="2859" y="55"/>
                </a:lnTo>
                <a:lnTo>
                  <a:pt x="0" y="6338"/>
                </a:lnTo>
                <a:lnTo>
                  <a:pt x="1254" y="7860"/>
                </a:lnTo>
              </a:path>
            </a:pathLst>
          </a:custGeom>
          <a:gradFill>
            <a:gsLst>
              <a:gs pos="0">
                <a:srgbClr val="7db619"/>
              </a:gs>
              <a:gs pos="100000">
                <a:srgbClr val="d7fe6f"/>
              </a:gs>
            </a:gsLst>
            <a:lin ang="5400000"/>
          </a:gradFill>
          <a:ln w="36000">
            <a:solidFill>
              <a:srgbClr val="7db61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08000" rIns="108000" tIns="63000" bIns="63000" anchor="ctr"/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Topic goes here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CustomShape 12"/>
          <p:cNvSpPr/>
          <p:nvPr/>
        </p:nvSpPr>
        <p:spPr>
          <a:xfrm rot="3428400">
            <a:off x="4968000" y="1887480"/>
            <a:ext cx="3107160" cy="602640"/>
          </a:xfrm>
          <a:custGeom>
            <a:avLst/>
            <a:gdLst/>
            <a:ahLst/>
            <a:rect l="0" t="0" r="r" b="b"/>
            <a:pathLst>
              <a:path w="8633" h="1680">
                <a:moveTo>
                  <a:pt x="4314" y="0"/>
                </a:moveTo>
                <a:lnTo>
                  <a:pt x="8632" y="1670"/>
                </a:lnTo>
                <a:lnTo>
                  <a:pt x="0" y="1679"/>
                </a:lnTo>
                <a:lnTo>
                  <a:pt x="4314" y="0"/>
                </a:lnTo>
              </a:path>
            </a:pathLst>
          </a:custGeom>
          <a:gradFill>
            <a:gsLst>
              <a:gs pos="0">
                <a:srgbClr val="d7fe6f"/>
              </a:gs>
              <a:gs pos="100000">
                <a:srgbClr val="7db619"/>
              </a:gs>
            </a:gsLst>
            <a:path path="circle"/>
          </a:gradFill>
          <a:ln w="36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0" name="TextShape 13"/>
          <p:cNvSpPr txBox="1"/>
          <p:nvPr/>
        </p:nvSpPr>
        <p:spPr>
          <a:xfrm>
            <a:off x="6644520" y="1652040"/>
            <a:ext cx="2053080" cy="1023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Text goes here</a:t>
            </a:r>
            <a:endParaRPr b="0" lang="en-US" sz="2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LibreOffice/5.3.6.1$Linux_X86_64 LibreOffice_project/30$Build-1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2023-09-04T06:20:28Z</dcterms:created>
  <dc:creator/>
  <dc:description>This template will fit presentations on &lt;a href="http://templates.redoffice.com/template/cateShow.php?class=mb&amp;categoryid=117&amp;sid=165"&gt;Business&lt;/a&gt;, 
Education/Training, Agriculture&amp;animals, Commercial, Enjoyment, Joy, etc.
&lt;a href="http://templates.redoffice.com/template/templateList.php?class=mb&amp;categoryid=117"&gt;More about Charts &amp; Diagrams&lt;/a&gt;.</dc:description>
  <cp:keywords>presentation background Presentation black white yellow blue green venn diagrams - triangles Redoffice Templates Redoffice.com</cp:keywords>
  <dc:language>en-US</dc:language>
  <cp:lastModifiedBy/>
  <cp:revision>1</cp:revision>
  <dc:subject>&lt;a href="http://templates.redoffice.com/template/templateList.php?class=mb&amp;categoryid=117"&gt;Presentation templates&lt;/a&gt;</dc:subject>
  <dc:title>Charts &amp; Diagrams-4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2">
    <vt:lpwstr/>
  </property>
  <property fmtid="{D5CDD505-2E9C-101B-9397-08002B2CF9AE}" pid="3" name="Info 3">
    <vt:lpwstr/>
  </property>
  <property fmtid="{D5CDD505-2E9C-101B-9397-08002B2CF9AE}" pid="4" name="Info 4">
    <vt:lpwstr/>
  </property>
  <property fmtid="{D5CDD505-2E9C-101B-9397-08002B2CF9AE}" pid="5" name="License">
    <vt:lpwstr>&lt;a href="http://templates.services.openoffice.org/bsd-license"&gt;BSD&lt;/a&gt;</vt:lpwstr>
  </property>
</Properties>
</file>