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3198600"/>
            <a:ext cx="10080000" cy="2880000"/>
          </a:xfrm>
          <a:prstGeom prst="rect">
            <a:avLst/>
          </a:prstGeom>
          <a:gradFill>
            <a:gsLst>
              <a:gs pos="0">
                <a:srgbClr val="b2b2b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55B2B730-C889-4647-9405-C9783BC83EFA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0" y="3960000"/>
            <a:ext cx="10080000" cy="365616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333333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D165336D-8BE3-4BFA-832B-487E0811FB15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Line 7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595080" y="4293000"/>
            <a:ext cx="9000000" cy="686520"/>
          </a:xfrm>
          <a:custGeom>
            <a:avLst/>
            <a:gdLst/>
            <a:ahLst/>
            <a:rect l="0" t="0" r="r" b="b"/>
            <a:pathLst>
              <a:path w="25001" h="1909">
                <a:moveTo>
                  <a:pt x="0" y="1908"/>
                </a:moveTo>
                <a:lnTo>
                  <a:pt x="25000" y="1908"/>
                </a:lnTo>
                <a:lnTo>
                  <a:pt x="22202" y="0"/>
                </a:lnTo>
                <a:lnTo>
                  <a:pt x="2798" y="0"/>
                </a:lnTo>
                <a:lnTo>
                  <a:pt x="0" y="1908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2"/>
          <p:cNvSpPr/>
          <p:nvPr/>
        </p:nvSpPr>
        <p:spPr>
          <a:xfrm>
            <a:off x="594000" y="4991400"/>
            <a:ext cx="9000000" cy="114012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3"/>
          <p:cNvSpPr/>
          <p:nvPr/>
        </p:nvSpPr>
        <p:spPr>
          <a:xfrm>
            <a:off x="3226680" y="3439440"/>
            <a:ext cx="4793760" cy="1097280"/>
          </a:xfrm>
          <a:custGeom>
            <a:avLst/>
            <a:gdLst/>
            <a:ahLst/>
            <a:rect l="0" t="0" r="r" b="b"/>
            <a:pathLst>
              <a:path w="13318" h="3050">
                <a:moveTo>
                  <a:pt x="0" y="3049"/>
                </a:moveTo>
                <a:lnTo>
                  <a:pt x="13317" y="3049"/>
                </a:lnTo>
                <a:lnTo>
                  <a:pt x="11423" y="0"/>
                </a:lnTo>
                <a:lnTo>
                  <a:pt x="1893" y="0"/>
                </a:lnTo>
                <a:lnTo>
                  <a:pt x="0" y="3049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TextShape 4"/>
          <p:cNvSpPr txBox="1"/>
          <p:nvPr/>
        </p:nvSpPr>
        <p:spPr>
          <a:xfrm>
            <a:off x="3968280" y="3645000"/>
            <a:ext cx="3330000" cy="686160"/>
          </a:xfrm>
          <a:prstGeom prst="rect">
            <a:avLst/>
          </a:prstGeom>
          <a:noFill/>
          <a:ln w="39600"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4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宋体"/>
              </a:rPr>
              <a:t>40%</a:t>
            </a:r>
            <a:endParaRPr b="0" lang="en-US" sz="4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5"/>
          <p:cNvSpPr/>
          <p:nvPr/>
        </p:nvSpPr>
        <p:spPr>
          <a:xfrm rot="16200000">
            <a:off x="5464080" y="2252520"/>
            <a:ext cx="286560" cy="4670640"/>
          </a:xfrm>
          <a:custGeom>
            <a:avLst/>
            <a:gdLst/>
            <a:ahLst/>
            <a:rect l="0" t="0" r="r" b="b"/>
            <a:pathLst>
              <a:path w="399" h="12973">
                <a:moveTo>
                  <a:pt x="389" y="12972"/>
                </a:moveTo>
                <a:lnTo>
                  <a:pt x="369" y="12957"/>
                </a:lnTo>
                <a:lnTo>
                  <a:pt x="349" y="12925"/>
                </a:lnTo>
                <a:lnTo>
                  <a:pt x="329" y="12877"/>
                </a:lnTo>
                <a:lnTo>
                  <a:pt x="310" y="12812"/>
                </a:lnTo>
                <a:lnTo>
                  <a:pt x="290" y="12732"/>
                </a:lnTo>
                <a:lnTo>
                  <a:pt x="271" y="12636"/>
                </a:lnTo>
                <a:lnTo>
                  <a:pt x="252" y="12524"/>
                </a:lnTo>
                <a:lnTo>
                  <a:pt x="234" y="12397"/>
                </a:lnTo>
                <a:lnTo>
                  <a:pt x="216" y="12255"/>
                </a:lnTo>
                <a:lnTo>
                  <a:pt x="198" y="12098"/>
                </a:lnTo>
                <a:lnTo>
                  <a:pt x="181" y="11927"/>
                </a:lnTo>
                <a:lnTo>
                  <a:pt x="165" y="11743"/>
                </a:lnTo>
                <a:lnTo>
                  <a:pt x="149" y="11545"/>
                </a:lnTo>
                <a:lnTo>
                  <a:pt x="134" y="11334"/>
                </a:lnTo>
                <a:lnTo>
                  <a:pt x="119" y="11111"/>
                </a:lnTo>
                <a:lnTo>
                  <a:pt x="105" y="10877"/>
                </a:lnTo>
                <a:lnTo>
                  <a:pt x="92" y="10631"/>
                </a:lnTo>
                <a:lnTo>
                  <a:pt x="79" y="10375"/>
                </a:lnTo>
                <a:lnTo>
                  <a:pt x="68" y="10109"/>
                </a:lnTo>
                <a:lnTo>
                  <a:pt x="57" y="9834"/>
                </a:lnTo>
                <a:lnTo>
                  <a:pt x="47" y="9550"/>
                </a:lnTo>
                <a:lnTo>
                  <a:pt x="38" y="9259"/>
                </a:lnTo>
                <a:lnTo>
                  <a:pt x="30" y="8960"/>
                </a:lnTo>
                <a:lnTo>
                  <a:pt x="23" y="8655"/>
                </a:lnTo>
                <a:lnTo>
                  <a:pt x="17" y="8345"/>
                </a:lnTo>
                <a:lnTo>
                  <a:pt x="11" y="8030"/>
                </a:lnTo>
                <a:lnTo>
                  <a:pt x="7" y="7712"/>
                </a:lnTo>
                <a:lnTo>
                  <a:pt x="4" y="7390"/>
                </a:lnTo>
                <a:lnTo>
                  <a:pt x="2" y="7066"/>
                </a:lnTo>
                <a:lnTo>
                  <a:pt x="0" y="6740"/>
                </a:lnTo>
                <a:lnTo>
                  <a:pt x="0" y="6414"/>
                </a:lnTo>
                <a:lnTo>
                  <a:pt x="1" y="6088"/>
                </a:lnTo>
                <a:lnTo>
                  <a:pt x="2" y="5762"/>
                </a:lnTo>
                <a:lnTo>
                  <a:pt x="5" y="5439"/>
                </a:lnTo>
                <a:lnTo>
                  <a:pt x="9" y="5119"/>
                </a:lnTo>
                <a:lnTo>
                  <a:pt x="14" y="4802"/>
                </a:lnTo>
                <a:lnTo>
                  <a:pt x="19" y="4489"/>
                </a:lnTo>
                <a:lnTo>
                  <a:pt x="26" y="4181"/>
                </a:lnTo>
                <a:lnTo>
                  <a:pt x="34" y="3879"/>
                </a:lnTo>
                <a:lnTo>
                  <a:pt x="42" y="3584"/>
                </a:lnTo>
                <a:lnTo>
                  <a:pt x="51" y="3295"/>
                </a:lnTo>
                <a:lnTo>
                  <a:pt x="62" y="3016"/>
                </a:lnTo>
                <a:lnTo>
                  <a:pt x="73" y="2744"/>
                </a:lnTo>
                <a:lnTo>
                  <a:pt x="85" y="2483"/>
                </a:lnTo>
                <a:lnTo>
                  <a:pt x="98" y="2231"/>
                </a:lnTo>
                <a:lnTo>
                  <a:pt x="111" y="1990"/>
                </a:lnTo>
                <a:lnTo>
                  <a:pt x="125" y="1761"/>
                </a:lnTo>
                <a:lnTo>
                  <a:pt x="140" y="1543"/>
                </a:lnTo>
                <a:lnTo>
                  <a:pt x="156" y="1338"/>
                </a:lnTo>
                <a:lnTo>
                  <a:pt x="172" y="1147"/>
                </a:lnTo>
                <a:lnTo>
                  <a:pt x="189" y="968"/>
                </a:lnTo>
                <a:lnTo>
                  <a:pt x="206" y="804"/>
                </a:lnTo>
                <a:lnTo>
                  <a:pt x="224" y="654"/>
                </a:lnTo>
                <a:lnTo>
                  <a:pt x="242" y="518"/>
                </a:lnTo>
                <a:lnTo>
                  <a:pt x="261" y="398"/>
                </a:lnTo>
                <a:lnTo>
                  <a:pt x="280" y="293"/>
                </a:lnTo>
                <a:lnTo>
                  <a:pt x="299" y="204"/>
                </a:lnTo>
                <a:lnTo>
                  <a:pt x="318" y="131"/>
                </a:lnTo>
                <a:lnTo>
                  <a:pt x="338" y="74"/>
                </a:lnTo>
                <a:lnTo>
                  <a:pt x="358" y="33"/>
                </a:lnTo>
                <a:lnTo>
                  <a:pt x="378" y="8"/>
                </a:lnTo>
                <a:lnTo>
                  <a:pt x="398" y="0"/>
                </a:lnTo>
                <a:lnTo>
                  <a:pt x="398" y="6487"/>
                </a:lnTo>
                <a:lnTo>
                  <a:pt x="389" y="12972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CustomShape 6"/>
          <p:cNvSpPr/>
          <p:nvPr/>
        </p:nvSpPr>
        <p:spPr>
          <a:xfrm>
            <a:off x="4023000" y="2392560"/>
            <a:ext cx="3232080" cy="851040"/>
          </a:xfrm>
          <a:custGeom>
            <a:avLst/>
            <a:gdLst/>
            <a:ahLst/>
            <a:rect l="0" t="0" r="r" b="b"/>
            <a:pathLst>
              <a:path w="8980" h="2366">
                <a:moveTo>
                  <a:pt x="0" y="2365"/>
                </a:moveTo>
                <a:lnTo>
                  <a:pt x="8979" y="2365"/>
                </a:lnTo>
                <a:lnTo>
                  <a:pt x="7476" y="0"/>
                </a:lnTo>
                <a:lnTo>
                  <a:pt x="1502" y="0"/>
                </a:lnTo>
                <a:lnTo>
                  <a:pt x="0" y="2365"/>
                </a:lnTo>
              </a:path>
            </a:pathLst>
          </a:custGeom>
          <a:gradFill>
            <a:gsLst>
              <a:gs pos="0">
                <a:srgbClr val="fbe8a3"/>
              </a:gs>
              <a:gs pos="100000">
                <a:srgbClr val="fba917"/>
              </a:gs>
            </a:gsLst>
            <a:path path="circle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TextShape 7"/>
          <p:cNvSpPr txBox="1"/>
          <p:nvPr/>
        </p:nvSpPr>
        <p:spPr>
          <a:xfrm>
            <a:off x="4536360" y="2517120"/>
            <a:ext cx="2193840" cy="602280"/>
          </a:xfrm>
          <a:prstGeom prst="rect">
            <a:avLst/>
          </a:prstGeom>
          <a:noFill/>
          <a:ln w="39600"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宋体"/>
              </a:rPr>
              <a:t>30%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8"/>
          <p:cNvSpPr/>
          <p:nvPr/>
        </p:nvSpPr>
        <p:spPr>
          <a:xfrm rot="16200000">
            <a:off x="5526000" y="1694160"/>
            <a:ext cx="203400" cy="3162240"/>
          </a:xfrm>
          <a:custGeom>
            <a:avLst/>
            <a:gdLst/>
            <a:ahLst/>
            <a:rect l="0" t="0" r="r" b="b"/>
            <a:pathLst>
              <a:path w="284" h="8781">
                <a:moveTo>
                  <a:pt x="271" y="8780"/>
                </a:moveTo>
                <a:lnTo>
                  <a:pt x="257" y="8765"/>
                </a:lnTo>
                <a:lnTo>
                  <a:pt x="243" y="8740"/>
                </a:lnTo>
                <a:lnTo>
                  <a:pt x="229" y="8703"/>
                </a:lnTo>
                <a:lnTo>
                  <a:pt x="215" y="8656"/>
                </a:lnTo>
                <a:lnTo>
                  <a:pt x="201" y="8598"/>
                </a:lnTo>
                <a:lnTo>
                  <a:pt x="188" y="8529"/>
                </a:lnTo>
                <a:lnTo>
                  <a:pt x="175" y="8450"/>
                </a:lnTo>
                <a:lnTo>
                  <a:pt x="162" y="8361"/>
                </a:lnTo>
                <a:lnTo>
                  <a:pt x="149" y="8262"/>
                </a:lnTo>
                <a:lnTo>
                  <a:pt x="137" y="8154"/>
                </a:lnTo>
                <a:lnTo>
                  <a:pt x="125" y="8036"/>
                </a:lnTo>
                <a:lnTo>
                  <a:pt x="113" y="7909"/>
                </a:lnTo>
                <a:lnTo>
                  <a:pt x="102" y="7773"/>
                </a:lnTo>
                <a:lnTo>
                  <a:pt x="92" y="7629"/>
                </a:lnTo>
                <a:lnTo>
                  <a:pt x="82" y="7476"/>
                </a:lnTo>
                <a:lnTo>
                  <a:pt x="72" y="7316"/>
                </a:lnTo>
                <a:lnTo>
                  <a:pt x="63" y="7149"/>
                </a:lnTo>
                <a:lnTo>
                  <a:pt x="54" y="6975"/>
                </a:lnTo>
                <a:lnTo>
                  <a:pt x="46" y="6794"/>
                </a:lnTo>
                <a:lnTo>
                  <a:pt x="39" y="6607"/>
                </a:lnTo>
                <a:lnTo>
                  <a:pt x="32" y="6415"/>
                </a:lnTo>
                <a:lnTo>
                  <a:pt x="26" y="6218"/>
                </a:lnTo>
                <a:lnTo>
                  <a:pt x="20" y="6016"/>
                </a:lnTo>
                <a:lnTo>
                  <a:pt x="15" y="5810"/>
                </a:lnTo>
                <a:lnTo>
                  <a:pt x="11" y="5600"/>
                </a:lnTo>
                <a:lnTo>
                  <a:pt x="7" y="5388"/>
                </a:lnTo>
                <a:lnTo>
                  <a:pt x="5" y="5173"/>
                </a:lnTo>
                <a:lnTo>
                  <a:pt x="2" y="4956"/>
                </a:lnTo>
                <a:lnTo>
                  <a:pt x="1" y="4738"/>
                </a:lnTo>
                <a:lnTo>
                  <a:pt x="0" y="4518"/>
                </a:lnTo>
                <a:lnTo>
                  <a:pt x="0" y="4299"/>
                </a:lnTo>
                <a:lnTo>
                  <a:pt x="1" y="4080"/>
                </a:lnTo>
                <a:lnTo>
                  <a:pt x="2" y="3861"/>
                </a:lnTo>
                <a:lnTo>
                  <a:pt x="4" y="3644"/>
                </a:lnTo>
                <a:lnTo>
                  <a:pt x="7" y="3429"/>
                </a:lnTo>
                <a:lnTo>
                  <a:pt x="10" y="3216"/>
                </a:lnTo>
                <a:lnTo>
                  <a:pt x="14" y="3006"/>
                </a:lnTo>
                <a:lnTo>
                  <a:pt x="19" y="2799"/>
                </a:lnTo>
                <a:lnTo>
                  <a:pt x="25" y="2597"/>
                </a:lnTo>
                <a:lnTo>
                  <a:pt x="31" y="2399"/>
                </a:lnTo>
                <a:lnTo>
                  <a:pt x="38" y="2206"/>
                </a:lnTo>
                <a:lnTo>
                  <a:pt x="45" y="2018"/>
                </a:lnTo>
                <a:lnTo>
                  <a:pt x="53" y="1836"/>
                </a:lnTo>
                <a:lnTo>
                  <a:pt x="61" y="1661"/>
                </a:lnTo>
                <a:lnTo>
                  <a:pt x="70" y="1493"/>
                </a:lnTo>
                <a:lnTo>
                  <a:pt x="80" y="1331"/>
                </a:lnTo>
                <a:lnTo>
                  <a:pt x="90" y="1178"/>
                </a:lnTo>
                <a:lnTo>
                  <a:pt x="101" y="1032"/>
                </a:lnTo>
                <a:lnTo>
                  <a:pt x="112" y="895"/>
                </a:lnTo>
                <a:lnTo>
                  <a:pt x="123" y="767"/>
                </a:lnTo>
                <a:lnTo>
                  <a:pt x="135" y="647"/>
                </a:lnTo>
                <a:lnTo>
                  <a:pt x="147" y="537"/>
                </a:lnTo>
                <a:lnTo>
                  <a:pt x="160" y="437"/>
                </a:lnTo>
                <a:lnTo>
                  <a:pt x="173" y="347"/>
                </a:lnTo>
                <a:lnTo>
                  <a:pt x="186" y="266"/>
                </a:lnTo>
                <a:lnTo>
                  <a:pt x="199" y="196"/>
                </a:lnTo>
                <a:lnTo>
                  <a:pt x="213" y="136"/>
                </a:lnTo>
                <a:lnTo>
                  <a:pt x="227" y="88"/>
                </a:lnTo>
                <a:lnTo>
                  <a:pt x="241" y="49"/>
                </a:lnTo>
                <a:lnTo>
                  <a:pt x="255" y="22"/>
                </a:lnTo>
                <a:lnTo>
                  <a:pt x="269" y="5"/>
                </a:lnTo>
                <a:lnTo>
                  <a:pt x="283" y="0"/>
                </a:lnTo>
                <a:lnTo>
                  <a:pt x="283" y="4392"/>
                </a:lnTo>
                <a:lnTo>
                  <a:pt x="271" y="878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9"/>
          <p:cNvSpPr/>
          <p:nvPr/>
        </p:nvSpPr>
        <p:spPr>
          <a:xfrm>
            <a:off x="4654080" y="1634400"/>
            <a:ext cx="1947960" cy="547920"/>
          </a:xfrm>
          <a:custGeom>
            <a:avLst/>
            <a:gdLst/>
            <a:ahLst/>
            <a:rect l="0" t="0" r="r" b="b"/>
            <a:pathLst>
              <a:path w="5412" h="1524">
                <a:moveTo>
                  <a:pt x="0" y="1523"/>
                </a:moveTo>
                <a:lnTo>
                  <a:pt x="5411" y="1523"/>
                </a:lnTo>
                <a:lnTo>
                  <a:pt x="4475" y="0"/>
                </a:lnTo>
                <a:lnTo>
                  <a:pt x="936" y="0"/>
                </a:lnTo>
                <a:lnTo>
                  <a:pt x="0" y="1523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TextShape 10"/>
          <p:cNvSpPr txBox="1"/>
          <p:nvPr/>
        </p:nvSpPr>
        <p:spPr>
          <a:xfrm>
            <a:off x="4985280" y="1707840"/>
            <a:ext cx="1296000" cy="401400"/>
          </a:xfrm>
          <a:prstGeom prst="rect">
            <a:avLst/>
          </a:prstGeom>
          <a:noFill/>
          <a:ln w="39600"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宋体"/>
              </a:rPr>
              <a:t>20%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11"/>
          <p:cNvSpPr/>
          <p:nvPr/>
        </p:nvSpPr>
        <p:spPr>
          <a:xfrm rot="16200000">
            <a:off x="5547600" y="1269360"/>
            <a:ext cx="151560" cy="1900440"/>
          </a:xfrm>
          <a:custGeom>
            <a:avLst/>
            <a:gdLst/>
            <a:ahLst/>
            <a:rect l="0" t="0" r="r" b="b"/>
            <a:pathLst>
              <a:path w="212" h="5280">
                <a:moveTo>
                  <a:pt x="206" y="5279"/>
                </a:moveTo>
                <a:lnTo>
                  <a:pt x="195" y="5273"/>
                </a:lnTo>
                <a:lnTo>
                  <a:pt x="185" y="5260"/>
                </a:lnTo>
                <a:lnTo>
                  <a:pt x="174" y="5240"/>
                </a:lnTo>
                <a:lnTo>
                  <a:pt x="164" y="5214"/>
                </a:lnTo>
                <a:lnTo>
                  <a:pt x="154" y="5181"/>
                </a:lnTo>
                <a:lnTo>
                  <a:pt x="144" y="5141"/>
                </a:lnTo>
                <a:lnTo>
                  <a:pt x="134" y="5096"/>
                </a:lnTo>
                <a:lnTo>
                  <a:pt x="124" y="5044"/>
                </a:lnTo>
                <a:lnTo>
                  <a:pt x="114" y="4986"/>
                </a:lnTo>
                <a:lnTo>
                  <a:pt x="105" y="4922"/>
                </a:lnTo>
                <a:lnTo>
                  <a:pt x="96" y="4853"/>
                </a:lnTo>
                <a:lnTo>
                  <a:pt x="87" y="4778"/>
                </a:lnTo>
                <a:lnTo>
                  <a:pt x="79" y="4697"/>
                </a:lnTo>
                <a:lnTo>
                  <a:pt x="71" y="4611"/>
                </a:lnTo>
                <a:lnTo>
                  <a:pt x="63" y="4520"/>
                </a:lnTo>
                <a:lnTo>
                  <a:pt x="56" y="4425"/>
                </a:lnTo>
                <a:lnTo>
                  <a:pt x="49" y="4325"/>
                </a:lnTo>
                <a:lnTo>
                  <a:pt x="42" y="4221"/>
                </a:lnTo>
                <a:lnTo>
                  <a:pt x="36" y="4112"/>
                </a:lnTo>
                <a:lnTo>
                  <a:pt x="30" y="4000"/>
                </a:lnTo>
                <a:lnTo>
                  <a:pt x="25" y="3885"/>
                </a:lnTo>
                <a:lnTo>
                  <a:pt x="20" y="3766"/>
                </a:lnTo>
                <a:lnTo>
                  <a:pt x="16" y="3645"/>
                </a:lnTo>
                <a:lnTo>
                  <a:pt x="12" y="3521"/>
                </a:lnTo>
                <a:lnTo>
                  <a:pt x="9" y="3395"/>
                </a:lnTo>
                <a:lnTo>
                  <a:pt x="6" y="3266"/>
                </a:lnTo>
                <a:lnTo>
                  <a:pt x="4" y="3137"/>
                </a:lnTo>
                <a:lnTo>
                  <a:pt x="2" y="3006"/>
                </a:lnTo>
                <a:lnTo>
                  <a:pt x="1" y="2874"/>
                </a:lnTo>
                <a:lnTo>
                  <a:pt x="0" y="2741"/>
                </a:lnTo>
                <a:lnTo>
                  <a:pt x="0" y="2609"/>
                </a:lnTo>
                <a:lnTo>
                  <a:pt x="0" y="2476"/>
                </a:lnTo>
                <a:lnTo>
                  <a:pt x="1" y="2344"/>
                </a:lnTo>
                <a:lnTo>
                  <a:pt x="3" y="2212"/>
                </a:lnTo>
                <a:lnTo>
                  <a:pt x="5" y="2082"/>
                </a:lnTo>
                <a:lnTo>
                  <a:pt x="7" y="1953"/>
                </a:lnTo>
                <a:lnTo>
                  <a:pt x="10" y="1826"/>
                </a:lnTo>
                <a:lnTo>
                  <a:pt x="14" y="1700"/>
                </a:lnTo>
                <a:lnTo>
                  <a:pt x="18" y="1578"/>
                </a:lnTo>
                <a:lnTo>
                  <a:pt x="22" y="1457"/>
                </a:lnTo>
                <a:lnTo>
                  <a:pt x="27" y="1340"/>
                </a:lnTo>
                <a:lnTo>
                  <a:pt x="33" y="1226"/>
                </a:lnTo>
                <a:lnTo>
                  <a:pt x="39" y="1116"/>
                </a:lnTo>
                <a:lnTo>
                  <a:pt x="45" y="1010"/>
                </a:lnTo>
                <a:lnTo>
                  <a:pt x="52" y="907"/>
                </a:lnTo>
                <a:lnTo>
                  <a:pt x="59" y="809"/>
                </a:lnTo>
                <a:lnTo>
                  <a:pt x="67" y="716"/>
                </a:lnTo>
                <a:lnTo>
                  <a:pt x="74" y="628"/>
                </a:lnTo>
                <a:lnTo>
                  <a:pt x="83" y="544"/>
                </a:lnTo>
                <a:lnTo>
                  <a:pt x="91" y="466"/>
                </a:lnTo>
                <a:lnTo>
                  <a:pt x="100" y="394"/>
                </a:lnTo>
                <a:lnTo>
                  <a:pt x="109" y="327"/>
                </a:lnTo>
                <a:lnTo>
                  <a:pt x="119" y="266"/>
                </a:lnTo>
                <a:lnTo>
                  <a:pt x="128" y="211"/>
                </a:lnTo>
                <a:lnTo>
                  <a:pt x="138" y="162"/>
                </a:lnTo>
                <a:lnTo>
                  <a:pt x="148" y="119"/>
                </a:lnTo>
                <a:lnTo>
                  <a:pt x="159" y="83"/>
                </a:lnTo>
                <a:lnTo>
                  <a:pt x="169" y="53"/>
                </a:lnTo>
                <a:lnTo>
                  <a:pt x="179" y="30"/>
                </a:lnTo>
                <a:lnTo>
                  <a:pt x="190" y="13"/>
                </a:lnTo>
                <a:lnTo>
                  <a:pt x="200" y="3"/>
                </a:lnTo>
                <a:lnTo>
                  <a:pt x="211" y="0"/>
                </a:lnTo>
                <a:lnTo>
                  <a:pt x="211" y="2640"/>
                </a:lnTo>
                <a:lnTo>
                  <a:pt x="206" y="5279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CustomShape 12"/>
          <p:cNvSpPr/>
          <p:nvPr/>
        </p:nvSpPr>
        <p:spPr>
          <a:xfrm>
            <a:off x="5103000" y="580680"/>
            <a:ext cx="1060560" cy="856800"/>
          </a:xfrm>
          <a:custGeom>
            <a:avLst/>
            <a:gdLst/>
            <a:ahLst/>
            <a:rect l="0" t="0" r="r" b="b"/>
            <a:pathLst>
              <a:path w="2948" h="2382">
                <a:moveTo>
                  <a:pt x="1483" y="0"/>
                </a:moveTo>
                <a:lnTo>
                  <a:pt x="2947" y="2381"/>
                </a:lnTo>
                <a:lnTo>
                  <a:pt x="0" y="2381"/>
                </a:lnTo>
                <a:lnTo>
                  <a:pt x="1483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10%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13"/>
          <p:cNvSpPr/>
          <p:nvPr/>
        </p:nvSpPr>
        <p:spPr>
          <a:xfrm rot="16200000">
            <a:off x="5545440" y="961200"/>
            <a:ext cx="170280" cy="1034280"/>
          </a:xfrm>
          <a:custGeom>
            <a:avLst/>
            <a:gdLst/>
            <a:ahLst/>
            <a:rect l="0" t="0" r="r" b="b"/>
            <a:pathLst>
              <a:path w="238" h="2875">
                <a:moveTo>
                  <a:pt x="231" y="2874"/>
                </a:moveTo>
                <a:lnTo>
                  <a:pt x="219" y="2870"/>
                </a:lnTo>
                <a:lnTo>
                  <a:pt x="207" y="2863"/>
                </a:lnTo>
                <a:lnTo>
                  <a:pt x="195" y="2852"/>
                </a:lnTo>
                <a:lnTo>
                  <a:pt x="184" y="2837"/>
                </a:lnTo>
                <a:lnTo>
                  <a:pt x="172" y="2819"/>
                </a:lnTo>
                <a:lnTo>
                  <a:pt x="161" y="2798"/>
                </a:lnTo>
                <a:lnTo>
                  <a:pt x="150" y="2773"/>
                </a:lnTo>
                <a:lnTo>
                  <a:pt x="139" y="2745"/>
                </a:lnTo>
                <a:lnTo>
                  <a:pt x="128" y="2713"/>
                </a:lnTo>
                <a:lnTo>
                  <a:pt x="118" y="2678"/>
                </a:lnTo>
                <a:lnTo>
                  <a:pt x="107" y="2640"/>
                </a:lnTo>
                <a:lnTo>
                  <a:pt x="98" y="2599"/>
                </a:lnTo>
                <a:lnTo>
                  <a:pt x="88" y="2556"/>
                </a:lnTo>
                <a:lnTo>
                  <a:pt x="79" y="2509"/>
                </a:lnTo>
                <a:lnTo>
                  <a:pt x="70" y="2459"/>
                </a:lnTo>
                <a:lnTo>
                  <a:pt x="62" y="2407"/>
                </a:lnTo>
                <a:lnTo>
                  <a:pt x="54" y="2353"/>
                </a:lnTo>
                <a:lnTo>
                  <a:pt x="47" y="2296"/>
                </a:lnTo>
                <a:lnTo>
                  <a:pt x="40" y="2237"/>
                </a:lnTo>
                <a:lnTo>
                  <a:pt x="34" y="2176"/>
                </a:lnTo>
                <a:lnTo>
                  <a:pt x="28" y="2113"/>
                </a:lnTo>
                <a:lnTo>
                  <a:pt x="23" y="2049"/>
                </a:lnTo>
                <a:lnTo>
                  <a:pt x="18" y="1983"/>
                </a:lnTo>
                <a:lnTo>
                  <a:pt x="14" y="1915"/>
                </a:lnTo>
                <a:lnTo>
                  <a:pt x="10" y="1846"/>
                </a:lnTo>
                <a:lnTo>
                  <a:pt x="7" y="1777"/>
                </a:lnTo>
                <a:lnTo>
                  <a:pt x="4" y="1706"/>
                </a:lnTo>
                <a:lnTo>
                  <a:pt x="2" y="1635"/>
                </a:lnTo>
                <a:lnTo>
                  <a:pt x="1" y="1563"/>
                </a:lnTo>
                <a:lnTo>
                  <a:pt x="0" y="1491"/>
                </a:lnTo>
                <a:lnTo>
                  <a:pt x="0" y="1419"/>
                </a:lnTo>
                <a:lnTo>
                  <a:pt x="0" y="1347"/>
                </a:lnTo>
                <a:lnTo>
                  <a:pt x="2" y="1275"/>
                </a:lnTo>
                <a:lnTo>
                  <a:pt x="3" y="1203"/>
                </a:lnTo>
                <a:lnTo>
                  <a:pt x="5" y="1132"/>
                </a:lnTo>
                <a:lnTo>
                  <a:pt x="8" y="1062"/>
                </a:lnTo>
                <a:lnTo>
                  <a:pt x="12" y="993"/>
                </a:lnTo>
                <a:lnTo>
                  <a:pt x="16" y="925"/>
                </a:lnTo>
                <a:lnTo>
                  <a:pt x="20" y="858"/>
                </a:lnTo>
                <a:lnTo>
                  <a:pt x="25" y="793"/>
                </a:lnTo>
                <a:lnTo>
                  <a:pt x="31" y="729"/>
                </a:lnTo>
                <a:lnTo>
                  <a:pt x="37" y="667"/>
                </a:lnTo>
                <a:lnTo>
                  <a:pt x="44" y="607"/>
                </a:lnTo>
                <a:lnTo>
                  <a:pt x="51" y="549"/>
                </a:lnTo>
                <a:lnTo>
                  <a:pt x="58" y="493"/>
                </a:lnTo>
                <a:lnTo>
                  <a:pt x="66" y="440"/>
                </a:lnTo>
                <a:lnTo>
                  <a:pt x="75" y="389"/>
                </a:lnTo>
                <a:lnTo>
                  <a:pt x="84" y="341"/>
                </a:lnTo>
                <a:lnTo>
                  <a:pt x="93" y="296"/>
                </a:lnTo>
                <a:lnTo>
                  <a:pt x="103" y="254"/>
                </a:lnTo>
                <a:lnTo>
                  <a:pt x="113" y="214"/>
                </a:lnTo>
                <a:lnTo>
                  <a:pt x="123" y="178"/>
                </a:lnTo>
                <a:lnTo>
                  <a:pt x="133" y="145"/>
                </a:lnTo>
                <a:lnTo>
                  <a:pt x="144" y="115"/>
                </a:lnTo>
                <a:lnTo>
                  <a:pt x="155" y="88"/>
                </a:lnTo>
                <a:lnTo>
                  <a:pt x="167" y="65"/>
                </a:lnTo>
                <a:lnTo>
                  <a:pt x="178" y="45"/>
                </a:lnTo>
                <a:lnTo>
                  <a:pt x="190" y="29"/>
                </a:lnTo>
                <a:lnTo>
                  <a:pt x="201" y="16"/>
                </a:lnTo>
                <a:lnTo>
                  <a:pt x="213" y="7"/>
                </a:lnTo>
                <a:lnTo>
                  <a:pt x="225" y="2"/>
                </a:lnTo>
                <a:lnTo>
                  <a:pt x="237" y="0"/>
                </a:lnTo>
                <a:lnTo>
                  <a:pt x="237" y="1437"/>
                </a:lnTo>
                <a:lnTo>
                  <a:pt x="231" y="2874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Line 14"/>
          <p:cNvSpPr/>
          <p:nvPr/>
        </p:nvSpPr>
        <p:spPr>
          <a:xfrm flipV="1">
            <a:off x="2993400" y="592920"/>
            <a:ext cx="2389320" cy="3919320"/>
          </a:xfrm>
          <a:prstGeom prst="line">
            <a:avLst/>
          </a:prstGeom>
          <a:ln>
            <a:solidFill>
              <a:srgbClr val="456fc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CustomShape 15"/>
          <p:cNvSpPr/>
          <p:nvPr/>
        </p:nvSpPr>
        <p:spPr>
          <a:xfrm>
            <a:off x="2990160" y="4254480"/>
            <a:ext cx="187200" cy="187200"/>
          </a:xfrm>
          <a:prstGeom prst="ellipse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CustomShape 16"/>
          <p:cNvSpPr/>
          <p:nvPr/>
        </p:nvSpPr>
        <p:spPr>
          <a:xfrm>
            <a:off x="4430160" y="1914480"/>
            <a:ext cx="187200" cy="187200"/>
          </a:xfrm>
          <a:prstGeom prst="ellipse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1" name="CustomShape 17"/>
          <p:cNvSpPr/>
          <p:nvPr/>
        </p:nvSpPr>
        <p:spPr>
          <a:xfrm>
            <a:off x="4843440" y="1209600"/>
            <a:ext cx="187200" cy="187200"/>
          </a:xfrm>
          <a:prstGeom prst="ellipse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CustomShape 18"/>
          <p:cNvSpPr/>
          <p:nvPr/>
        </p:nvSpPr>
        <p:spPr>
          <a:xfrm>
            <a:off x="3766680" y="2979000"/>
            <a:ext cx="187200" cy="187200"/>
          </a:xfrm>
          <a:prstGeom prst="ellipse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TextShape 19"/>
          <p:cNvSpPr txBox="1"/>
          <p:nvPr/>
        </p:nvSpPr>
        <p:spPr>
          <a:xfrm>
            <a:off x="1800000" y="1080000"/>
            <a:ext cx="303264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TextShape 20"/>
          <p:cNvSpPr txBox="1"/>
          <p:nvPr/>
        </p:nvSpPr>
        <p:spPr>
          <a:xfrm>
            <a:off x="1436400" y="1800000"/>
            <a:ext cx="299376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TextShape 21"/>
          <p:cNvSpPr txBox="1"/>
          <p:nvPr/>
        </p:nvSpPr>
        <p:spPr>
          <a:xfrm>
            <a:off x="817200" y="2865240"/>
            <a:ext cx="296352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200" spc="-1" strike="noStrike">
                <a:solidFill>
                  <a:srgbClr val="fba91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TextShape 22"/>
          <p:cNvSpPr txBox="1"/>
          <p:nvPr/>
        </p:nvSpPr>
        <p:spPr>
          <a:xfrm>
            <a:off x="75600" y="4145760"/>
            <a:ext cx="295452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595080" y="4293360"/>
            <a:ext cx="9000000" cy="686520"/>
          </a:xfrm>
          <a:custGeom>
            <a:avLst/>
            <a:gdLst/>
            <a:ahLst/>
            <a:rect l="0" t="0" r="r" b="b"/>
            <a:pathLst>
              <a:path w="25001" h="1909">
                <a:moveTo>
                  <a:pt x="0" y="1908"/>
                </a:moveTo>
                <a:lnTo>
                  <a:pt x="25000" y="1908"/>
                </a:lnTo>
                <a:lnTo>
                  <a:pt x="22202" y="0"/>
                </a:lnTo>
                <a:lnTo>
                  <a:pt x="2798" y="0"/>
                </a:lnTo>
                <a:lnTo>
                  <a:pt x="0" y="1908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CustomShape 2"/>
          <p:cNvSpPr/>
          <p:nvPr/>
        </p:nvSpPr>
        <p:spPr>
          <a:xfrm>
            <a:off x="594000" y="4991760"/>
            <a:ext cx="9000000" cy="114012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CustomShape 3"/>
          <p:cNvSpPr/>
          <p:nvPr/>
        </p:nvSpPr>
        <p:spPr>
          <a:xfrm>
            <a:off x="3226680" y="3439800"/>
            <a:ext cx="4793760" cy="1097280"/>
          </a:xfrm>
          <a:custGeom>
            <a:avLst/>
            <a:gdLst/>
            <a:ahLst/>
            <a:rect l="0" t="0" r="r" b="b"/>
            <a:pathLst>
              <a:path w="13318" h="3050">
                <a:moveTo>
                  <a:pt x="0" y="3049"/>
                </a:moveTo>
                <a:lnTo>
                  <a:pt x="13317" y="3049"/>
                </a:lnTo>
                <a:lnTo>
                  <a:pt x="11423" y="0"/>
                </a:lnTo>
                <a:lnTo>
                  <a:pt x="1893" y="0"/>
                </a:lnTo>
                <a:lnTo>
                  <a:pt x="0" y="3049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TextShape 4"/>
          <p:cNvSpPr txBox="1"/>
          <p:nvPr/>
        </p:nvSpPr>
        <p:spPr>
          <a:xfrm>
            <a:off x="3968280" y="3645360"/>
            <a:ext cx="3330000" cy="686160"/>
          </a:xfrm>
          <a:prstGeom prst="rect">
            <a:avLst/>
          </a:prstGeom>
          <a:noFill/>
          <a:ln w="39600"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4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宋体"/>
              </a:rPr>
              <a:t>40%</a:t>
            </a:r>
            <a:endParaRPr b="0" lang="en-US" sz="4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5"/>
          <p:cNvSpPr/>
          <p:nvPr/>
        </p:nvSpPr>
        <p:spPr>
          <a:xfrm rot="16200000">
            <a:off x="5464080" y="2252880"/>
            <a:ext cx="286560" cy="4670640"/>
          </a:xfrm>
          <a:custGeom>
            <a:avLst/>
            <a:gdLst/>
            <a:ahLst/>
            <a:rect l="0" t="0" r="r" b="b"/>
            <a:pathLst>
              <a:path w="399" h="12973">
                <a:moveTo>
                  <a:pt x="389" y="12972"/>
                </a:moveTo>
                <a:lnTo>
                  <a:pt x="369" y="12957"/>
                </a:lnTo>
                <a:lnTo>
                  <a:pt x="349" y="12925"/>
                </a:lnTo>
                <a:lnTo>
                  <a:pt x="329" y="12877"/>
                </a:lnTo>
                <a:lnTo>
                  <a:pt x="310" y="12812"/>
                </a:lnTo>
                <a:lnTo>
                  <a:pt x="290" y="12732"/>
                </a:lnTo>
                <a:lnTo>
                  <a:pt x="271" y="12636"/>
                </a:lnTo>
                <a:lnTo>
                  <a:pt x="252" y="12524"/>
                </a:lnTo>
                <a:lnTo>
                  <a:pt x="234" y="12397"/>
                </a:lnTo>
                <a:lnTo>
                  <a:pt x="216" y="12255"/>
                </a:lnTo>
                <a:lnTo>
                  <a:pt x="198" y="12098"/>
                </a:lnTo>
                <a:lnTo>
                  <a:pt x="181" y="11927"/>
                </a:lnTo>
                <a:lnTo>
                  <a:pt x="165" y="11743"/>
                </a:lnTo>
                <a:lnTo>
                  <a:pt x="149" y="11545"/>
                </a:lnTo>
                <a:lnTo>
                  <a:pt x="134" y="11334"/>
                </a:lnTo>
                <a:lnTo>
                  <a:pt x="119" y="11111"/>
                </a:lnTo>
                <a:lnTo>
                  <a:pt x="105" y="10877"/>
                </a:lnTo>
                <a:lnTo>
                  <a:pt x="92" y="10631"/>
                </a:lnTo>
                <a:lnTo>
                  <a:pt x="79" y="10375"/>
                </a:lnTo>
                <a:lnTo>
                  <a:pt x="68" y="10109"/>
                </a:lnTo>
                <a:lnTo>
                  <a:pt x="57" y="9834"/>
                </a:lnTo>
                <a:lnTo>
                  <a:pt x="47" y="9550"/>
                </a:lnTo>
                <a:lnTo>
                  <a:pt x="38" y="9259"/>
                </a:lnTo>
                <a:lnTo>
                  <a:pt x="30" y="8960"/>
                </a:lnTo>
                <a:lnTo>
                  <a:pt x="23" y="8655"/>
                </a:lnTo>
                <a:lnTo>
                  <a:pt x="17" y="8345"/>
                </a:lnTo>
                <a:lnTo>
                  <a:pt x="11" y="8030"/>
                </a:lnTo>
                <a:lnTo>
                  <a:pt x="7" y="7712"/>
                </a:lnTo>
                <a:lnTo>
                  <a:pt x="4" y="7390"/>
                </a:lnTo>
                <a:lnTo>
                  <a:pt x="2" y="7066"/>
                </a:lnTo>
                <a:lnTo>
                  <a:pt x="0" y="6740"/>
                </a:lnTo>
                <a:lnTo>
                  <a:pt x="0" y="6414"/>
                </a:lnTo>
                <a:lnTo>
                  <a:pt x="1" y="6088"/>
                </a:lnTo>
                <a:lnTo>
                  <a:pt x="2" y="5762"/>
                </a:lnTo>
                <a:lnTo>
                  <a:pt x="5" y="5439"/>
                </a:lnTo>
                <a:lnTo>
                  <a:pt x="9" y="5119"/>
                </a:lnTo>
                <a:lnTo>
                  <a:pt x="14" y="4802"/>
                </a:lnTo>
                <a:lnTo>
                  <a:pt x="19" y="4489"/>
                </a:lnTo>
                <a:lnTo>
                  <a:pt x="26" y="4181"/>
                </a:lnTo>
                <a:lnTo>
                  <a:pt x="34" y="3879"/>
                </a:lnTo>
                <a:lnTo>
                  <a:pt x="42" y="3584"/>
                </a:lnTo>
                <a:lnTo>
                  <a:pt x="51" y="3295"/>
                </a:lnTo>
                <a:lnTo>
                  <a:pt x="62" y="3016"/>
                </a:lnTo>
                <a:lnTo>
                  <a:pt x="73" y="2744"/>
                </a:lnTo>
                <a:lnTo>
                  <a:pt x="85" y="2483"/>
                </a:lnTo>
                <a:lnTo>
                  <a:pt x="98" y="2231"/>
                </a:lnTo>
                <a:lnTo>
                  <a:pt x="111" y="1990"/>
                </a:lnTo>
                <a:lnTo>
                  <a:pt x="125" y="1761"/>
                </a:lnTo>
                <a:lnTo>
                  <a:pt x="140" y="1543"/>
                </a:lnTo>
                <a:lnTo>
                  <a:pt x="156" y="1338"/>
                </a:lnTo>
                <a:lnTo>
                  <a:pt x="172" y="1147"/>
                </a:lnTo>
                <a:lnTo>
                  <a:pt x="189" y="968"/>
                </a:lnTo>
                <a:lnTo>
                  <a:pt x="206" y="804"/>
                </a:lnTo>
                <a:lnTo>
                  <a:pt x="224" y="654"/>
                </a:lnTo>
                <a:lnTo>
                  <a:pt x="242" y="518"/>
                </a:lnTo>
                <a:lnTo>
                  <a:pt x="261" y="398"/>
                </a:lnTo>
                <a:lnTo>
                  <a:pt x="280" y="293"/>
                </a:lnTo>
                <a:lnTo>
                  <a:pt x="299" y="204"/>
                </a:lnTo>
                <a:lnTo>
                  <a:pt x="318" y="131"/>
                </a:lnTo>
                <a:lnTo>
                  <a:pt x="338" y="74"/>
                </a:lnTo>
                <a:lnTo>
                  <a:pt x="358" y="33"/>
                </a:lnTo>
                <a:lnTo>
                  <a:pt x="378" y="8"/>
                </a:lnTo>
                <a:lnTo>
                  <a:pt x="398" y="0"/>
                </a:lnTo>
                <a:lnTo>
                  <a:pt x="398" y="6487"/>
                </a:lnTo>
                <a:lnTo>
                  <a:pt x="389" y="12972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CustomShape 6"/>
          <p:cNvSpPr/>
          <p:nvPr/>
        </p:nvSpPr>
        <p:spPr>
          <a:xfrm>
            <a:off x="4023000" y="2392920"/>
            <a:ext cx="3232080" cy="851040"/>
          </a:xfrm>
          <a:custGeom>
            <a:avLst/>
            <a:gdLst/>
            <a:ahLst/>
            <a:rect l="0" t="0" r="r" b="b"/>
            <a:pathLst>
              <a:path w="8980" h="2366">
                <a:moveTo>
                  <a:pt x="0" y="2365"/>
                </a:moveTo>
                <a:lnTo>
                  <a:pt x="8979" y="2365"/>
                </a:lnTo>
                <a:lnTo>
                  <a:pt x="7476" y="0"/>
                </a:lnTo>
                <a:lnTo>
                  <a:pt x="1502" y="0"/>
                </a:lnTo>
                <a:lnTo>
                  <a:pt x="0" y="2365"/>
                </a:lnTo>
              </a:path>
            </a:pathLst>
          </a:custGeom>
          <a:gradFill>
            <a:gsLst>
              <a:gs pos="0">
                <a:srgbClr val="fbe8a3"/>
              </a:gs>
              <a:gs pos="100000">
                <a:srgbClr val="fba917"/>
              </a:gs>
            </a:gsLst>
            <a:path path="circle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TextShape 7"/>
          <p:cNvSpPr txBox="1"/>
          <p:nvPr/>
        </p:nvSpPr>
        <p:spPr>
          <a:xfrm>
            <a:off x="4536360" y="2517480"/>
            <a:ext cx="2193840" cy="602280"/>
          </a:xfrm>
          <a:prstGeom prst="rect">
            <a:avLst/>
          </a:prstGeom>
          <a:noFill/>
          <a:ln w="39600"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宋体"/>
              </a:rPr>
              <a:t>30%</a:t>
            </a:r>
            <a:endParaRPr b="0" lang="en-US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8"/>
          <p:cNvSpPr/>
          <p:nvPr/>
        </p:nvSpPr>
        <p:spPr>
          <a:xfrm rot="16200000">
            <a:off x="5526000" y="1694520"/>
            <a:ext cx="203400" cy="3162240"/>
          </a:xfrm>
          <a:custGeom>
            <a:avLst/>
            <a:gdLst/>
            <a:ahLst/>
            <a:rect l="0" t="0" r="r" b="b"/>
            <a:pathLst>
              <a:path w="284" h="8781">
                <a:moveTo>
                  <a:pt x="271" y="8780"/>
                </a:moveTo>
                <a:lnTo>
                  <a:pt x="257" y="8765"/>
                </a:lnTo>
                <a:lnTo>
                  <a:pt x="243" y="8740"/>
                </a:lnTo>
                <a:lnTo>
                  <a:pt x="229" y="8703"/>
                </a:lnTo>
                <a:lnTo>
                  <a:pt x="215" y="8656"/>
                </a:lnTo>
                <a:lnTo>
                  <a:pt x="201" y="8598"/>
                </a:lnTo>
                <a:lnTo>
                  <a:pt x="188" y="8529"/>
                </a:lnTo>
                <a:lnTo>
                  <a:pt x="175" y="8450"/>
                </a:lnTo>
                <a:lnTo>
                  <a:pt x="162" y="8361"/>
                </a:lnTo>
                <a:lnTo>
                  <a:pt x="149" y="8262"/>
                </a:lnTo>
                <a:lnTo>
                  <a:pt x="137" y="8154"/>
                </a:lnTo>
                <a:lnTo>
                  <a:pt x="125" y="8036"/>
                </a:lnTo>
                <a:lnTo>
                  <a:pt x="113" y="7909"/>
                </a:lnTo>
                <a:lnTo>
                  <a:pt x="102" y="7773"/>
                </a:lnTo>
                <a:lnTo>
                  <a:pt x="92" y="7629"/>
                </a:lnTo>
                <a:lnTo>
                  <a:pt x="82" y="7476"/>
                </a:lnTo>
                <a:lnTo>
                  <a:pt x="72" y="7316"/>
                </a:lnTo>
                <a:lnTo>
                  <a:pt x="63" y="7149"/>
                </a:lnTo>
                <a:lnTo>
                  <a:pt x="54" y="6975"/>
                </a:lnTo>
                <a:lnTo>
                  <a:pt x="46" y="6794"/>
                </a:lnTo>
                <a:lnTo>
                  <a:pt x="39" y="6607"/>
                </a:lnTo>
                <a:lnTo>
                  <a:pt x="32" y="6415"/>
                </a:lnTo>
                <a:lnTo>
                  <a:pt x="26" y="6218"/>
                </a:lnTo>
                <a:lnTo>
                  <a:pt x="20" y="6016"/>
                </a:lnTo>
                <a:lnTo>
                  <a:pt x="15" y="5810"/>
                </a:lnTo>
                <a:lnTo>
                  <a:pt x="11" y="5600"/>
                </a:lnTo>
                <a:lnTo>
                  <a:pt x="7" y="5388"/>
                </a:lnTo>
                <a:lnTo>
                  <a:pt x="5" y="5173"/>
                </a:lnTo>
                <a:lnTo>
                  <a:pt x="2" y="4956"/>
                </a:lnTo>
                <a:lnTo>
                  <a:pt x="1" y="4738"/>
                </a:lnTo>
                <a:lnTo>
                  <a:pt x="0" y="4518"/>
                </a:lnTo>
                <a:lnTo>
                  <a:pt x="0" y="4299"/>
                </a:lnTo>
                <a:lnTo>
                  <a:pt x="1" y="4080"/>
                </a:lnTo>
                <a:lnTo>
                  <a:pt x="2" y="3861"/>
                </a:lnTo>
                <a:lnTo>
                  <a:pt x="4" y="3644"/>
                </a:lnTo>
                <a:lnTo>
                  <a:pt x="7" y="3429"/>
                </a:lnTo>
                <a:lnTo>
                  <a:pt x="10" y="3216"/>
                </a:lnTo>
                <a:lnTo>
                  <a:pt x="14" y="3006"/>
                </a:lnTo>
                <a:lnTo>
                  <a:pt x="19" y="2799"/>
                </a:lnTo>
                <a:lnTo>
                  <a:pt x="25" y="2597"/>
                </a:lnTo>
                <a:lnTo>
                  <a:pt x="31" y="2399"/>
                </a:lnTo>
                <a:lnTo>
                  <a:pt x="38" y="2206"/>
                </a:lnTo>
                <a:lnTo>
                  <a:pt x="45" y="2018"/>
                </a:lnTo>
                <a:lnTo>
                  <a:pt x="53" y="1836"/>
                </a:lnTo>
                <a:lnTo>
                  <a:pt x="61" y="1661"/>
                </a:lnTo>
                <a:lnTo>
                  <a:pt x="70" y="1493"/>
                </a:lnTo>
                <a:lnTo>
                  <a:pt x="80" y="1331"/>
                </a:lnTo>
                <a:lnTo>
                  <a:pt x="90" y="1178"/>
                </a:lnTo>
                <a:lnTo>
                  <a:pt x="101" y="1032"/>
                </a:lnTo>
                <a:lnTo>
                  <a:pt x="112" y="895"/>
                </a:lnTo>
                <a:lnTo>
                  <a:pt x="123" y="767"/>
                </a:lnTo>
                <a:lnTo>
                  <a:pt x="135" y="647"/>
                </a:lnTo>
                <a:lnTo>
                  <a:pt x="147" y="537"/>
                </a:lnTo>
                <a:lnTo>
                  <a:pt x="160" y="437"/>
                </a:lnTo>
                <a:lnTo>
                  <a:pt x="173" y="347"/>
                </a:lnTo>
                <a:lnTo>
                  <a:pt x="186" y="266"/>
                </a:lnTo>
                <a:lnTo>
                  <a:pt x="199" y="196"/>
                </a:lnTo>
                <a:lnTo>
                  <a:pt x="213" y="136"/>
                </a:lnTo>
                <a:lnTo>
                  <a:pt x="227" y="88"/>
                </a:lnTo>
                <a:lnTo>
                  <a:pt x="241" y="49"/>
                </a:lnTo>
                <a:lnTo>
                  <a:pt x="255" y="22"/>
                </a:lnTo>
                <a:lnTo>
                  <a:pt x="269" y="5"/>
                </a:lnTo>
                <a:lnTo>
                  <a:pt x="283" y="0"/>
                </a:lnTo>
                <a:lnTo>
                  <a:pt x="283" y="4392"/>
                </a:lnTo>
                <a:lnTo>
                  <a:pt x="271" y="878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9"/>
          <p:cNvSpPr/>
          <p:nvPr/>
        </p:nvSpPr>
        <p:spPr>
          <a:xfrm>
            <a:off x="4654080" y="1634760"/>
            <a:ext cx="1947960" cy="547920"/>
          </a:xfrm>
          <a:custGeom>
            <a:avLst/>
            <a:gdLst/>
            <a:ahLst/>
            <a:rect l="0" t="0" r="r" b="b"/>
            <a:pathLst>
              <a:path w="5412" h="1524">
                <a:moveTo>
                  <a:pt x="0" y="1523"/>
                </a:moveTo>
                <a:lnTo>
                  <a:pt x="5411" y="1523"/>
                </a:lnTo>
                <a:lnTo>
                  <a:pt x="4475" y="0"/>
                </a:lnTo>
                <a:lnTo>
                  <a:pt x="936" y="0"/>
                </a:lnTo>
                <a:lnTo>
                  <a:pt x="0" y="1523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TextShape 10"/>
          <p:cNvSpPr txBox="1"/>
          <p:nvPr/>
        </p:nvSpPr>
        <p:spPr>
          <a:xfrm>
            <a:off x="4985280" y="1708200"/>
            <a:ext cx="1296000" cy="401400"/>
          </a:xfrm>
          <a:prstGeom prst="rect">
            <a:avLst/>
          </a:prstGeom>
          <a:noFill/>
          <a:ln w="39600"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宋体"/>
              </a:rPr>
              <a:t>20%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11"/>
          <p:cNvSpPr/>
          <p:nvPr/>
        </p:nvSpPr>
        <p:spPr>
          <a:xfrm rot="16200000">
            <a:off x="5547600" y="1269720"/>
            <a:ext cx="151560" cy="1900440"/>
          </a:xfrm>
          <a:custGeom>
            <a:avLst/>
            <a:gdLst/>
            <a:ahLst/>
            <a:rect l="0" t="0" r="r" b="b"/>
            <a:pathLst>
              <a:path w="212" h="5280">
                <a:moveTo>
                  <a:pt x="206" y="5279"/>
                </a:moveTo>
                <a:lnTo>
                  <a:pt x="195" y="5273"/>
                </a:lnTo>
                <a:lnTo>
                  <a:pt x="185" y="5260"/>
                </a:lnTo>
                <a:lnTo>
                  <a:pt x="174" y="5240"/>
                </a:lnTo>
                <a:lnTo>
                  <a:pt x="164" y="5214"/>
                </a:lnTo>
                <a:lnTo>
                  <a:pt x="154" y="5181"/>
                </a:lnTo>
                <a:lnTo>
                  <a:pt x="144" y="5141"/>
                </a:lnTo>
                <a:lnTo>
                  <a:pt x="134" y="5096"/>
                </a:lnTo>
                <a:lnTo>
                  <a:pt x="124" y="5044"/>
                </a:lnTo>
                <a:lnTo>
                  <a:pt x="114" y="4986"/>
                </a:lnTo>
                <a:lnTo>
                  <a:pt x="105" y="4922"/>
                </a:lnTo>
                <a:lnTo>
                  <a:pt x="96" y="4853"/>
                </a:lnTo>
                <a:lnTo>
                  <a:pt x="87" y="4778"/>
                </a:lnTo>
                <a:lnTo>
                  <a:pt x="79" y="4697"/>
                </a:lnTo>
                <a:lnTo>
                  <a:pt x="71" y="4611"/>
                </a:lnTo>
                <a:lnTo>
                  <a:pt x="63" y="4520"/>
                </a:lnTo>
                <a:lnTo>
                  <a:pt x="56" y="4425"/>
                </a:lnTo>
                <a:lnTo>
                  <a:pt x="49" y="4325"/>
                </a:lnTo>
                <a:lnTo>
                  <a:pt x="42" y="4221"/>
                </a:lnTo>
                <a:lnTo>
                  <a:pt x="36" y="4112"/>
                </a:lnTo>
                <a:lnTo>
                  <a:pt x="30" y="4000"/>
                </a:lnTo>
                <a:lnTo>
                  <a:pt x="25" y="3885"/>
                </a:lnTo>
                <a:lnTo>
                  <a:pt x="20" y="3766"/>
                </a:lnTo>
                <a:lnTo>
                  <a:pt x="16" y="3645"/>
                </a:lnTo>
                <a:lnTo>
                  <a:pt x="12" y="3521"/>
                </a:lnTo>
                <a:lnTo>
                  <a:pt x="9" y="3395"/>
                </a:lnTo>
                <a:lnTo>
                  <a:pt x="6" y="3266"/>
                </a:lnTo>
                <a:lnTo>
                  <a:pt x="4" y="3137"/>
                </a:lnTo>
                <a:lnTo>
                  <a:pt x="2" y="3006"/>
                </a:lnTo>
                <a:lnTo>
                  <a:pt x="1" y="2874"/>
                </a:lnTo>
                <a:lnTo>
                  <a:pt x="0" y="2741"/>
                </a:lnTo>
                <a:lnTo>
                  <a:pt x="0" y="2609"/>
                </a:lnTo>
                <a:lnTo>
                  <a:pt x="0" y="2476"/>
                </a:lnTo>
                <a:lnTo>
                  <a:pt x="1" y="2344"/>
                </a:lnTo>
                <a:lnTo>
                  <a:pt x="3" y="2212"/>
                </a:lnTo>
                <a:lnTo>
                  <a:pt x="5" y="2082"/>
                </a:lnTo>
                <a:lnTo>
                  <a:pt x="7" y="1953"/>
                </a:lnTo>
                <a:lnTo>
                  <a:pt x="10" y="1826"/>
                </a:lnTo>
                <a:lnTo>
                  <a:pt x="14" y="1700"/>
                </a:lnTo>
                <a:lnTo>
                  <a:pt x="18" y="1578"/>
                </a:lnTo>
                <a:lnTo>
                  <a:pt x="22" y="1457"/>
                </a:lnTo>
                <a:lnTo>
                  <a:pt x="27" y="1340"/>
                </a:lnTo>
                <a:lnTo>
                  <a:pt x="33" y="1226"/>
                </a:lnTo>
                <a:lnTo>
                  <a:pt x="39" y="1116"/>
                </a:lnTo>
                <a:lnTo>
                  <a:pt x="45" y="1010"/>
                </a:lnTo>
                <a:lnTo>
                  <a:pt x="52" y="907"/>
                </a:lnTo>
                <a:lnTo>
                  <a:pt x="59" y="809"/>
                </a:lnTo>
                <a:lnTo>
                  <a:pt x="67" y="716"/>
                </a:lnTo>
                <a:lnTo>
                  <a:pt x="74" y="628"/>
                </a:lnTo>
                <a:lnTo>
                  <a:pt x="83" y="544"/>
                </a:lnTo>
                <a:lnTo>
                  <a:pt x="91" y="466"/>
                </a:lnTo>
                <a:lnTo>
                  <a:pt x="100" y="394"/>
                </a:lnTo>
                <a:lnTo>
                  <a:pt x="109" y="327"/>
                </a:lnTo>
                <a:lnTo>
                  <a:pt x="119" y="266"/>
                </a:lnTo>
                <a:lnTo>
                  <a:pt x="128" y="211"/>
                </a:lnTo>
                <a:lnTo>
                  <a:pt x="138" y="162"/>
                </a:lnTo>
                <a:lnTo>
                  <a:pt x="148" y="119"/>
                </a:lnTo>
                <a:lnTo>
                  <a:pt x="159" y="83"/>
                </a:lnTo>
                <a:lnTo>
                  <a:pt x="169" y="53"/>
                </a:lnTo>
                <a:lnTo>
                  <a:pt x="179" y="30"/>
                </a:lnTo>
                <a:lnTo>
                  <a:pt x="190" y="13"/>
                </a:lnTo>
                <a:lnTo>
                  <a:pt x="200" y="3"/>
                </a:lnTo>
                <a:lnTo>
                  <a:pt x="211" y="0"/>
                </a:lnTo>
                <a:lnTo>
                  <a:pt x="211" y="2640"/>
                </a:lnTo>
                <a:lnTo>
                  <a:pt x="206" y="5279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CustomShape 12"/>
          <p:cNvSpPr/>
          <p:nvPr/>
        </p:nvSpPr>
        <p:spPr>
          <a:xfrm>
            <a:off x="5103000" y="581040"/>
            <a:ext cx="1060560" cy="856800"/>
          </a:xfrm>
          <a:custGeom>
            <a:avLst/>
            <a:gdLst/>
            <a:ahLst/>
            <a:rect l="0" t="0" r="r" b="b"/>
            <a:pathLst>
              <a:path w="2948" h="2382">
                <a:moveTo>
                  <a:pt x="1483" y="0"/>
                </a:moveTo>
                <a:lnTo>
                  <a:pt x="2947" y="2381"/>
                </a:lnTo>
                <a:lnTo>
                  <a:pt x="0" y="2381"/>
                </a:lnTo>
                <a:lnTo>
                  <a:pt x="1483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10%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13"/>
          <p:cNvSpPr/>
          <p:nvPr/>
        </p:nvSpPr>
        <p:spPr>
          <a:xfrm rot="16200000">
            <a:off x="5545440" y="961560"/>
            <a:ext cx="170280" cy="1034280"/>
          </a:xfrm>
          <a:custGeom>
            <a:avLst/>
            <a:gdLst/>
            <a:ahLst/>
            <a:rect l="0" t="0" r="r" b="b"/>
            <a:pathLst>
              <a:path w="238" h="2875">
                <a:moveTo>
                  <a:pt x="231" y="2874"/>
                </a:moveTo>
                <a:lnTo>
                  <a:pt x="219" y="2870"/>
                </a:lnTo>
                <a:lnTo>
                  <a:pt x="207" y="2863"/>
                </a:lnTo>
                <a:lnTo>
                  <a:pt x="195" y="2852"/>
                </a:lnTo>
                <a:lnTo>
                  <a:pt x="184" y="2837"/>
                </a:lnTo>
                <a:lnTo>
                  <a:pt x="172" y="2819"/>
                </a:lnTo>
                <a:lnTo>
                  <a:pt x="161" y="2798"/>
                </a:lnTo>
                <a:lnTo>
                  <a:pt x="150" y="2773"/>
                </a:lnTo>
                <a:lnTo>
                  <a:pt x="139" y="2745"/>
                </a:lnTo>
                <a:lnTo>
                  <a:pt x="128" y="2713"/>
                </a:lnTo>
                <a:lnTo>
                  <a:pt x="118" y="2678"/>
                </a:lnTo>
                <a:lnTo>
                  <a:pt x="107" y="2640"/>
                </a:lnTo>
                <a:lnTo>
                  <a:pt x="98" y="2599"/>
                </a:lnTo>
                <a:lnTo>
                  <a:pt x="88" y="2556"/>
                </a:lnTo>
                <a:lnTo>
                  <a:pt x="79" y="2509"/>
                </a:lnTo>
                <a:lnTo>
                  <a:pt x="70" y="2459"/>
                </a:lnTo>
                <a:lnTo>
                  <a:pt x="62" y="2407"/>
                </a:lnTo>
                <a:lnTo>
                  <a:pt x="54" y="2353"/>
                </a:lnTo>
                <a:lnTo>
                  <a:pt x="47" y="2296"/>
                </a:lnTo>
                <a:lnTo>
                  <a:pt x="40" y="2237"/>
                </a:lnTo>
                <a:lnTo>
                  <a:pt x="34" y="2176"/>
                </a:lnTo>
                <a:lnTo>
                  <a:pt x="28" y="2113"/>
                </a:lnTo>
                <a:lnTo>
                  <a:pt x="23" y="2049"/>
                </a:lnTo>
                <a:lnTo>
                  <a:pt x="18" y="1983"/>
                </a:lnTo>
                <a:lnTo>
                  <a:pt x="14" y="1915"/>
                </a:lnTo>
                <a:lnTo>
                  <a:pt x="10" y="1846"/>
                </a:lnTo>
                <a:lnTo>
                  <a:pt x="7" y="1777"/>
                </a:lnTo>
                <a:lnTo>
                  <a:pt x="4" y="1706"/>
                </a:lnTo>
                <a:lnTo>
                  <a:pt x="2" y="1635"/>
                </a:lnTo>
                <a:lnTo>
                  <a:pt x="1" y="1563"/>
                </a:lnTo>
                <a:lnTo>
                  <a:pt x="0" y="1491"/>
                </a:lnTo>
                <a:lnTo>
                  <a:pt x="0" y="1419"/>
                </a:lnTo>
                <a:lnTo>
                  <a:pt x="0" y="1347"/>
                </a:lnTo>
                <a:lnTo>
                  <a:pt x="2" y="1275"/>
                </a:lnTo>
                <a:lnTo>
                  <a:pt x="3" y="1203"/>
                </a:lnTo>
                <a:lnTo>
                  <a:pt x="5" y="1132"/>
                </a:lnTo>
                <a:lnTo>
                  <a:pt x="8" y="1062"/>
                </a:lnTo>
                <a:lnTo>
                  <a:pt x="12" y="993"/>
                </a:lnTo>
                <a:lnTo>
                  <a:pt x="16" y="925"/>
                </a:lnTo>
                <a:lnTo>
                  <a:pt x="20" y="858"/>
                </a:lnTo>
                <a:lnTo>
                  <a:pt x="25" y="793"/>
                </a:lnTo>
                <a:lnTo>
                  <a:pt x="31" y="729"/>
                </a:lnTo>
                <a:lnTo>
                  <a:pt x="37" y="667"/>
                </a:lnTo>
                <a:lnTo>
                  <a:pt x="44" y="607"/>
                </a:lnTo>
                <a:lnTo>
                  <a:pt x="51" y="549"/>
                </a:lnTo>
                <a:lnTo>
                  <a:pt x="58" y="493"/>
                </a:lnTo>
                <a:lnTo>
                  <a:pt x="66" y="440"/>
                </a:lnTo>
                <a:lnTo>
                  <a:pt x="75" y="389"/>
                </a:lnTo>
                <a:lnTo>
                  <a:pt x="84" y="341"/>
                </a:lnTo>
                <a:lnTo>
                  <a:pt x="93" y="296"/>
                </a:lnTo>
                <a:lnTo>
                  <a:pt x="103" y="254"/>
                </a:lnTo>
                <a:lnTo>
                  <a:pt x="113" y="214"/>
                </a:lnTo>
                <a:lnTo>
                  <a:pt x="123" y="178"/>
                </a:lnTo>
                <a:lnTo>
                  <a:pt x="133" y="145"/>
                </a:lnTo>
                <a:lnTo>
                  <a:pt x="144" y="115"/>
                </a:lnTo>
                <a:lnTo>
                  <a:pt x="155" y="88"/>
                </a:lnTo>
                <a:lnTo>
                  <a:pt x="167" y="65"/>
                </a:lnTo>
                <a:lnTo>
                  <a:pt x="178" y="45"/>
                </a:lnTo>
                <a:lnTo>
                  <a:pt x="190" y="29"/>
                </a:lnTo>
                <a:lnTo>
                  <a:pt x="201" y="16"/>
                </a:lnTo>
                <a:lnTo>
                  <a:pt x="213" y="7"/>
                </a:lnTo>
                <a:lnTo>
                  <a:pt x="225" y="2"/>
                </a:lnTo>
                <a:lnTo>
                  <a:pt x="237" y="0"/>
                </a:lnTo>
                <a:lnTo>
                  <a:pt x="237" y="1437"/>
                </a:lnTo>
                <a:lnTo>
                  <a:pt x="231" y="2874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Line 14"/>
          <p:cNvSpPr/>
          <p:nvPr/>
        </p:nvSpPr>
        <p:spPr>
          <a:xfrm flipV="1">
            <a:off x="2993400" y="593280"/>
            <a:ext cx="2389320" cy="3919320"/>
          </a:xfrm>
          <a:prstGeom prst="line">
            <a:avLst/>
          </a:prstGeom>
          <a:ln>
            <a:solidFill>
              <a:srgbClr val="7db619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CustomShape 15"/>
          <p:cNvSpPr/>
          <p:nvPr/>
        </p:nvSpPr>
        <p:spPr>
          <a:xfrm>
            <a:off x="2990160" y="4254840"/>
            <a:ext cx="187200" cy="187200"/>
          </a:xfrm>
          <a:prstGeom prst="ellipse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16"/>
          <p:cNvSpPr/>
          <p:nvPr/>
        </p:nvSpPr>
        <p:spPr>
          <a:xfrm>
            <a:off x="4430160" y="1914840"/>
            <a:ext cx="187200" cy="187200"/>
          </a:xfrm>
          <a:prstGeom prst="ellipse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17"/>
          <p:cNvSpPr/>
          <p:nvPr/>
        </p:nvSpPr>
        <p:spPr>
          <a:xfrm>
            <a:off x="4843440" y="1209960"/>
            <a:ext cx="187200" cy="187200"/>
          </a:xfrm>
          <a:prstGeom prst="ellipse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CustomShape 18"/>
          <p:cNvSpPr/>
          <p:nvPr/>
        </p:nvSpPr>
        <p:spPr>
          <a:xfrm>
            <a:off x="3766680" y="2979360"/>
            <a:ext cx="187200" cy="187200"/>
          </a:xfrm>
          <a:prstGeom prst="ellipse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TextShape 19"/>
          <p:cNvSpPr txBox="1"/>
          <p:nvPr/>
        </p:nvSpPr>
        <p:spPr>
          <a:xfrm>
            <a:off x="1818000" y="1080360"/>
            <a:ext cx="301464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TextShape 20"/>
          <p:cNvSpPr txBox="1"/>
          <p:nvPr/>
        </p:nvSpPr>
        <p:spPr>
          <a:xfrm>
            <a:off x="1360800" y="1800360"/>
            <a:ext cx="306936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TextShape 21"/>
          <p:cNvSpPr txBox="1"/>
          <p:nvPr/>
        </p:nvSpPr>
        <p:spPr>
          <a:xfrm>
            <a:off x="802800" y="2865600"/>
            <a:ext cx="297792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200" spc="-1" strike="noStrike">
                <a:solidFill>
                  <a:srgbClr val="fba91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TextShape 22"/>
          <p:cNvSpPr txBox="1"/>
          <p:nvPr/>
        </p:nvSpPr>
        <p:spPr>
          <a:xfrm>
            <a:off x="75600" y="4146120"/>
            <a:ext cx="295452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Topic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2023-09-04T06:25:29Z</dcterms:created>
  <dc:creator/>
  <dc:description>This template will fit presentations on &lt;a href="http://templates.redoffice.com/template/cateShow.php?class=mb&amp;categoryid=117&amp;sid=165"&gt;Business&lt;/a&gt;, 
Education/Training, Agriculture&amp;animals, Commercial, Enjoyment, Joy, etc.
&lt;a href="http://templates.redoffice.com/template/templateList.php?class=mb&amp;categoryid=117"&gt;More about Charts &amp; Diagrams&lt;/a&gt;.</dc:description>
  <cp:keywords>presentation background Presentation black white yellow blue green pyramids Redoffice Templates Redoffice.com</cp:keywords>
  <dc:language>en-US</dc:language>
  <cp:lastModifiedBy/>
  <cp:revision>1</cp:revision>
  <dc:subject>&lt;a href="http://templates.redoffice.com/template/templateList.php?class=mb&amp;categoryid=117"&gt;Presentation templates&lt;/a&gt;</dc:subject>
  <dc:title>Charts &amp; Diagrams-5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