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C2E76C07-D250-4408-8D7D-FDCC43B9B0C8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30058988-2B61-4F68-B279-C5D87446E729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5400000">
            <a:off x="1027800" y="2594880"/>
            <a:ext cx="4209840" cy="1123200"/>
          </a:xfrm>
          <a:custGeom>
            <a:avLst/>
            <a:gdLst/>
            <a:ahLst/>
            <a:rect l="0" t="0" r="r" b="b"/>
            <a:pathLst>
              <a:path w="11696" h="3122">
                <a:moveTo>
                  <a:pt x="0" y="0"/>
                </a:moveTo>
                <a:lnTo>
                  <a:pt x="11695" y="0"/>
                </a:lnTo>
                <a:lnTo>
                  <a:pt x="10261" y="3121"/>
                </a:lnTo>
                <a:lnTo>
                  <a:pt x="1433" y="312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"/>
          <p:cNvSpPr/>
          <p:nvPr/>
        </p:nvSpPr>
        <p:spPr>
          <a:xfrm rot="16200000">
            <a:off x="1101600" y="2998800"/>
            <a:ext cx="3238560" cy="311040"/>
          </a:xfrm>
          <a:custGeom>
            <a:avLst/>
            <a:gdLst/>
            <a:ahLst/>
            <a:rect l="0" t="0" r="r" b="b"/>
            <a:pathLst>
              <a:path w="8998" h="866">
                <a:moveTo>
                  <a:pt x="0" y="0"/>
                </a:moveTo>
                <a:lnTo>
                  <a:pt x="8997" y="0"/>
                </a:lnTo>
                <a:lnTo>
                  <a:pt x="7467" y="865"/>
                </a:lnTo>
                <a:lnTo>
                  <a:pt x="1529" y="86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TextShape 3"/>
          <p:cNvSpPr txBox="1"/>
          <p:nvPr/>
        </p:nvSpPr>
        <p:spPr>
          <a:xfrm>
            <a:off x="2571480" y="2981160"/>
            <a:ext cx="11232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 rot="16200000">
            <a:off x="2153160" y="2594880"/>
            <a:ext cx="4209840" cy="1123200"/>
          </a:xfrm>
          <a:custGeom>
            <a:avLst/>
            <a:gdLst/>
            <a:ahLst/>
            <a:rect l="0" t="0" r="r" b="b"/>
            <a:pathLst>
              <a:path w="11696" h="3122">
                <a:moveTo>
                  <a:pt x="0" y="0"/>
                </a:moveTo>
                <a:lnTo>
                  <a:pt x="11695" y="0"/>
                </a:lnTo>
                <a:lnTo>
                  <a:pt x="10261" y="3121"/>
                </a:lnTo>
                <a:lnTo>
                  <a:pt x="1433" y="312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3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5"/>
          <p:cNvSpPr/>
          <p:nvPr/>
        </p:nvSpPr>
        <p:spPr>
          <a:xfrm rot="5400000">
            <a:off x="3063960" y="3008520"/>
            <a:ext cx="3200400" cy="311040"/>
          </a:xfrm>
          <a:custGeom>
            <a:avLst/>
            <a:gdLst/>
            <a:ahLst/>
            <a:rect l="0" t="0" r="r" b="b"/>
            <a:pathLst>
              <a:path w="8892" h="866">
                <a:moveTo>
                  <a:pt x="0" y="0"/>
                </a:moveTo>
                <a:lnTo>
                  <a:pt x="8891" y="0"/>
                </a:lnTo>
                <a:lnTo>
                  <a:pt x="7379" y="865"/>
                </a:lnTo>
                <a:lnTo>
                  <a:pt x="1511" y="86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TextShape 6"/>
          <p:cNvSpPr txBox="1"/>
          <p:nvPr/>
        </p:nvSpPr>
        <p:spPr>
          <a:xfrm>
            <a:off x="3696480" y="2981160"/>
            <a:ext cx="11232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7"/>
          <p:cNvSpPr/>
          <p:nvPr/>
        </p:nvSpPr>
        <p:spPr>
          <a:xfrm rot="16200000">
            <a:off x="4145400" y="2783880"/>
            <a:ext cx="2828880" cy="750960"/>
          </a:xfrm>
          <a:custGeom>
            <a:avLst/>
            <a:gdLst/>
            <a:ahLst/>
            <a:rect l="0" t="0" r="r" b="b"/>
            <a:pathLst>
              <a:path w="7860" h="2088">
                <a:moveTo>
                  <a:pt x="0" y="0"/>
                </a:moveTo>
                <a:lnTo>
                  <a:pt x="7859" y="0"/>
                </a:lnTo>
                <a:lnTo>
                  <a:pt x="6880" y="2087"/>
                </a:lnTo>
                <a:lnTo>
                  <a:pt x="978" y="2087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6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8"/>
          <p:cNvSpPr/>
          <p:nvPr/>
        </p:nvSpPr>
        <p:spPr>
          <a:xfrm rot="5400000">
            <a:off x="4740840" y="3045960"/>
            <a:ext cx="2134080" cy="236880"/>
          </a:xfrm>
          <a:custGeom>
            <a:avLst/>
            <a:gdLst/>
            <a:ahLst/>
            <a:rect l="0" t="0" r="r" b="b"/>
            <a:pathLst>
              <a:path w="5930" h="660">
                <a:moveTo>
                  <a:pt x="0" y="0"/>
                </a:moveTo>
                <a:lnTo>
                  <a:pt x="5929" y="0"/>
                </a:lnTo>
                <a:lnTo>
                  <a:pt x="4745" y="659"/>
                </a:lnTo>
                <a:lnTo>
                  <a:pt x="1183" y="65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9"/>
          <p:cNvSpPr/>
          <p:nvPr/>
        </p:nvSpPr>
        <p:spPr>
          <a:xfrm rot="5400000">
            <a:off x="3698640" y="3107880"/>
            <a:ext cx="2857320" cy="111600"/>
          </a:xfrm>
          <a:custGeom>
            <a:avLst/>
            <a:gdLst/>
            <a:ahLst/>
            <a:rect l="0" t="0" r="r" b="b"/>
            <a:pathLst>
              <a:path w="7939" h="312">
                <a:moveTo>
                  <a:pt x="0" y="0"/>
                </a:moveTo>
                <a:lnTo>
                  <a:pt x="7938" y="0"/>
                </a:lnTo>
                <a:lnTo>
                  <a:pt x="6720" y="311"/>
                </a:lnTo>
                <a:lnTo>
                  <a:pt x="1217" y="31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TextShape 10"/>
          <p:cNvSpPr txBox="1"/>
          <p:nvPr/>
        </p:nvSpPr>
        <p:spPr>
          <a:xfrm>
            <a:off x="5184360" y="2984040"/>
            <a:ext cx="7509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11"/>
          <p:cNvSpPr/>
          <p:nvPr/>
        </p:nvSpPr>
        <p:spPr>
          <a:xfrm rot="5400000">
            <a:off x="413640" y="2783880"/>
            <a:ext cx="2828880" cy="750960"/>
          </a:xfrm>
          <a:custGeom>
            <a:avLst/>
            <a:gdLst/>
            <a:ahLst/>
            <a:rect l="0" t="0" r="r" b="b"/>
            <a:pathLst>
              <a:path w="7860" h="2088">
                <a:moveTo>
                  <a:pt x="0" y="0"/>
                </a:moveTo>
                <a:lnTo>
                  <a:pt x="7859" y="0"/>
                </a:lnTo>
                <a:lnTo>
                  <a:pt x="6880" y="2087"/>
                </a:lnTo>
                <a:lnTo>
                  <a:pt x="978" y="2087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99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12"/>
          <p:cNvSpPr/>
          <p:nvPr/>
        </p:nvSpPr>
        <p:spPr>
          <a:xfrm rot="16200000">
            <a:off x="519840" y="3049560"/>
            <a:ext cx="2134080" cy="236880"/>
          </a:xfrm>
          <a:custGeom>
            <a:avLst/>
            <a:gdLst/>
            <a:ahLst/>
            <a:rect l="0" t="0" r="r" b="b"/>
            <a:pathLst>
              <a:path w="5930" h="660">
                <a:moveTo>
                  <a:pt x="0" y="0"/>
                </a:moveTo>
                <a:lnTo>
                  <a:pt x="5929" y="0"/>
                </a:lnTo>
                <a:lnTo>
                  <a:pt x="4745" y="659"/>
                </a:lnTo>
                <a:lnTo>
                  <a:pt x="1183" y="65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13"/>
          <p:cNvSpPr/>
          <p:nvPr/>
        </p:nvSpPr>
        <p:spPr>
          <a:xfrm rot="16200000">
            <a:off x="856440" y="3103200"/>
            <a:ext cx="2828880" cy="111600"/>
          </a:xfrm>
          <a:custGeom>
            <a:avLst/>
            <a:gdLst/>
            <a:ahLst/>
            <a:rect l="0" t="0" r="r" b="b"/>
            <a:pathLst>
              <a:path w="7860" h="312">
                <a:moveTo>
                  <a:pt x="0" y="0"/>
                </a:moveTo>
                <a:lnTo>
                  <a:pt x="7859" y="0"/>
                </a:lnTo>
                <a:lnTo>
                  <a:pt x="6854" y="311"/>
                </a:lnTo>
                <a:lnTo>
                  <a:pt x="1004" y="31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TextShape 14"/>
          <p:cNvSpPr txBox="1"/>
          <p:nvPr/>
        </p:nvSpPr>
        <p:spPr>
          <a:xfrm>
            <a:off x="1452960" y="2984040"/>
            <a:ext cx="7509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15"/>
          <p:cNvSpPr/>
          <p:nvPr/>
        </p:nvSpPr>
        <p:spPr>
          <a:xfrm rot="5400000">
            <a:off x="5267160" y="3124080"/>
            <a:ext cx="1895400" cy="108000"/>
          </a:xfrm>
          <a:custGeom>
            <a:avLst/>
            <a:gdLst/>
            <a:ahLst/>
            <a:rect l="0" t="0" r="r" b="b"/>
            <a:pathLst>
              <a:path w="5267" h="302">
                <a:moveTo>
                  <a:pt x="0" y="0"/>
                </a:moveTo>
                <a:lnTo>
                  <a:pt x="5266" y="0"/>
                </a:lnTo>
                <a:lnTo>
                  <a:pt x="4472" y="301"/>
                </a:lnTo>
                <a:lnTo>
                  <a:pt x="793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79dce"/>
              </a:gs>
              <a:gs pos="100000">
                <a:srgbClr val="456fc5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16"/>
          <p:cNvSpPr/>
          <p:nvPr/>
        </p:nvSpPr>
        <p:spPr>
          <a:xfrm rot="16200000">
            <a:off x="5596920" y="2900160"/>
            <a:ext cx="1828800" cy="509040"/>
          </a:xfrm>
          <a:custGeom>
            <a:avLst/>
            <a:gdLst/>
            <a:ahLst/>
            <a:rect l="0" t="0" r="r" b="b"/>
            <a:pathLst>
              <a:path w="5082" h="1415">
                <a:moveTo>
                  <a:pt x="0" y="0"/>
                </a:moveTo>
                <a:lnTo>
                  <a:pt x="5081" y="0"/>
                </a:lnTo>
                <a:lnTo>
                  <a:pt x="4445" y="1414"/>
                </a:lnTo>
                <a:lnTo>
                  <a:pt x="635" y="141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CustomShape 17"/>
          <p:cNvSpPr/>
          <p:nvPr/>
        </p:nvSpPr>
        <p:spPr>
          <a:xfrm rot="5400000">
            <a:off x="6017760" y="3080520"/>
            <a:ext cx="1374120" cy="145440"/>
          </a:xfrm>
          <a:custGeom>
            <a:avLst/>
            <a:gdLst/>
            <a:ahLst/>
            <a:rect l="0" t="0" r="r" b="b"/>
            <a:pathLst>
              <a:path w="3819" h="406">
                <a:moveTo>
                  <a:pt x="0" y="0"/>
                </a:moveTo>
                <a:lnTo>
                  <a:pt x="3818" y="0"/>
                </a:lnTo>
                <a:lnTo>
                  <a:pt x="3055" y="405"/>
                </a:lnTo>
                <a:lnTo>
                  <a:pt x="762" y="40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TextShape 18"/>
          <p:cNvSpPr txBox="1"/>
          <p:nvPr/>
        </p:nvSpPr>
        <p:spPr>
          <a:xfrm>
            <a:off x="6384240" y="2520000"/>
            <a:ext cx="288000" cy="12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19"/>
          <p:cNvSpPr/>
          <p:nvPr/>
        </p:nvSpPr>
        <p:spPr>
          <a:xfrm>
            <a:off x="4048560" y="5297400"/>
            <a:ext cx="98640" cy="986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Line 20"/>
          <p:cNvSpPr/>
          <p:nvPr/>
        </p:nvSpPr>
        <p:spPr>
          <a:xfrm>
            <a:off x="4530240" y="5030640"/>
            <a:ext cx="0" cy="6318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05" name="Line 21"/>
          <p:cNvCxnSpPr>
            <a:stCxn id="103" idx="6"/>
            <a:endCxn id="104" idx="1"/>
          </p:cNvCxnSpPr>
          <p:nvPr/>
        </p:nvCxnSpPr>
        <p:spPr>
          <a:xfrm flipV="1">
            <a:off x="4147200" y="5346360"/>
            <a:ext cx="383400" cy="72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sp>
        <p:nvSpPr>
          <p:cNvPr id="106" name="TextShape 22"/>
          <p:cNvSpPr txBox="1"/>
          <p:nvPr/>
        </p:nvSpPr>
        <p:spPr>
          <a:xfrm>
            <a:off x="4521240" y="500796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23"/>
          <p:cNvSpPr/>
          <p:nvPr/>
        </p:nvSpPr>
        <p:spPr>
          <a:xfrm>
            <a:off x="5596920" y="4577760"/>
            <a:ext cx="98640" cy="986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Line 24"/>
          <p:cNvSpPr/>
          <p:nvPr/>
        </p:nvSpPr>
        <p:spPr>
          <a:xfrm>
            <a:off x="6078600" y="4311000"/>
            <a:ext cx="0" cy="6318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09" name="Line 25"/>
          <p:cNvCxnSpPr>
            <a:stCxn id="107" idx="6"/>
            <a:endCxn id="108" idx="1"/>
          </p:cNvCxnSpPr>
          <p:nvPr/>
        </p:nvCxnSpPr>
        <p:spPr>
          <a:xfrm flipV="1">
            <a:off x="5695560" y="4626720"/>
            <a:ext cx="383400" cy="72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sp>
        <p:nvSpPr>
          <p:cNvPr id="110" name="TextShape 26"/>
          <p:cNvSpPr txBox="1"/>
          <p:nvPr/>
        </p:nvSpPr>
        <p:spPr>
          <a:xfrm>
            <a:off x="6069600" y="428832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27"/>
          <p:cNvSpPr/>
          <p:nvPr/>
        </p:nvSpPr>
        <p:spPr>
          <a:xfrm>
            <a:off x="6857280" y="3858120"/>
            <a:ext cx="98640" cy="9864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Line 28"/>
          <p:cNvSpPr/>
          <p:nvPr/>
        </p:nvSpPr>
        <p:spPr>
          <a:xfrm>
            <a:off x="7338960" y="3591360"/>
            <a:ext cx="0" cy="6318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13" name="Line 29"/>
          <p:cNvCxnSpPr>
            <a:stCxn id="111" idx="6"/>
            <a:endCxn id="112" idx="1"/>
          </p:cNvCxnSpPr>
          <p:nvPr/>
        </p:nvCxnSpPr>
        <p:spPr>
          <a:xfrm flipV="1">
            <a:off x="6955920" y="3907080"/>
            <a:ext cx="383400" cy="72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sp>
        <p:nvSpPr>
          <p:cNvPr id="114" name="TextShape 30"/>
          <p:cNvSpPr txBox="1"/>
          <p:nvPr/>
        </p:nvSpPr>
        <p:spPr>
          <a:xfrm>
            <a:off x="7329960" y="356868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 rot="5400000">
            <a:off x="1027800" y="2594880"/>
            <a:ext cx="4209840" cy="1123200"/>
          </a:xfrm>
          <a:custGeom>
            <a:avLst/>
            <a:gdLst/>
            <a:ahLst/>
            <a:rect l="0" t="0" r="r" b="b"/>
            <a:pathLst>
              <a:path w="11696" h="3122">
                <a:moveTo>
                  <a:pt x="0" y="0"/>
                </a:moveTo>
                <a:lnTo>
                  <a:pt x="11695" y="0"/>
                </a:lnTo>
                <a:lnTo>
                  <a:pt x="10261" y="3121"/>
                </a:lnTo>
                <a:lnTo>
                  <a:pt x="1433" y="312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2"/>
          <p:cNvSpPr/>
          <p:nvPr/>
        </p:nvSpPr>
        <p:spPr>
          <a:xfrm rot="16200000">
            <a:off x="1101600" y="2998800"/>
            <a:ext cx="3238560" cy="311040"/>
          </a:xfrm>
          <a:custGeom>
            <a:avLst/>
            <a:gdLst/>
            <a:ahLst/>
            <a:rect l="0" t="0" r="r" b="b"/>
            <a:pathLst>
              <a:path w="8998" h="866">
                <a:moveTo>
                  <a:pt x="0" y="0"/>
                </a:moveTo>
                <a:lnTo>
                  <a:pt x="8997" y="0"/>
                </a:lnTo>
                <a:lnTo>
                  <a:pt x="7467" y="865"/>
                </a:lnTo>
                <a:lnTo>
                  <a:pt x="1529" y="86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TextShape 3"/>
          <p:cNvSpPr txBox="1"/>
          <p:nvPr/>
        </p:nvSpPr>
        <p:spPr>
          <a:xfrm>
            <a:off x="2571480" y="2981160"/>
            <a:ext cx="11232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4"/>
          <p:cNvSpPr/>
          <p:nvPr/>
        </p:nvSpPr>
        <p:spPr>
          <a:xfrm rot="16200000">
            <a:off x="2153160" y="2594880"/>
            <a:ext cx="4209840" cy="1123200"/>
          </a:xfrm>
          <a:custGeom>
            <a:avLst/>
            <a:gdLst/>
            <a:ahLst/>
            <a:rect l="0" t="0" r="r" b="b"/>
            <a:pathLst>
              <a:path w="11696" h="3122">
                <a:moveTo>
                  <a:pt x="0" y="0"/>
                </a:moveTo>
                <a:lnTo>
                  <a:pt x="11695" y="0"/>
                </a:lnTo>
                <a:lnTo>
                  <a:pt x="10261" y="3121"/>
                </a:lnTo>
                <a:lnTo>
                  <a:pt x="1433" y="312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3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5"/>
          <p:cNvSpPr/>
          <p:nvPr/>
        </p:nvSpPr>
        <p:spPr>
          <a:xfrm rot="5400000">
            <a:off x="3063960" y="3008520"/>
            <a:ext cx="3200400" cy="311040"/>
          </a:xfrm>
          <a:custGeom>
            <a:avLst/>
            <a:gdLst/>
            <a:ahLst/>
            <a:rect l="0" t="0" r="r" b="b"/>
            <a:pathLst>
              <a:path w="8892" h="866">
                <a:moveTo>
                  <a:pt x="0" y="0"/>
                </a:moveTo>
                <a:lnTo>
                  <a:pt x="8891" y="0"/>
                </a:lnTo>
                <a:lnTo>
                  <a:pt x="7379" y="865"/>
                </a:lnTo>
                <a:lnTo>
                  <a:pt x="1511" y="86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TextShape 6"/>
          <p:cNvSpPr txBox="1"/>
          <p:nvPr/>
        </p:nvSpPr>
        <p:spPr>
          <a:xfrm>
            <a:off x="3696480" y="2981160"/>
            <a:ext cx="11232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7"/>
          <p:cNvSpPr/>
          <p:nvPr/>
        </p:nvSpPr>
        <p:spPr>
          <a:xfrm rot="16200000">
            <a:off x="4145400" y="2783880"/>
            <a:ext cx="2828880" cy="750960"/>
          </a:xfrm>
          <a:custGeom>
            <a:avLst/>
            <a:gdLst/>
            <a:ahLst/>
            <a:rect l="0" t="0" r="r" b="b"/>
            <a:pathLst>
              <a:path w="7860" h="2088">
                <a:moveTo>
                  <a:pt x="0" y="0"/>
                </a:moveTo>
                <a:lnTo>
                  <a:pt x="7859" y="0"/>
                </a:lnTo>
                <a:lnTo>
                  <a:pt x="6880" y="2087"/>
                </a:lnTo>
                <a:lnTo>
                  <a:pt x="978" y="2087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6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8"/>
          <p:cNvSpPr/>
          <p:nvPr/>
        </p:nvSpPr>
        <p:spPr>
          <a:xfrm rot="5400000">
            <a:off x="4740840" y="3045960"/>
            <a:ext cx="2134080" cy="236880"/>
          </a:xfrm>
          <a:custGeom>
            <a:avLst/>
            <a:gdLst/>
            <a:ahLst/>
            <a:rect l="0" t="0" r="r" b="b"/>
            <a:pathLst>
              <a:path w="5930" h="660">
                <a:moveTo>
                  <a:pt x="0" y="0"/>
                </a:moveTo>
                <a:lnTo>
                  <a:pt x="5929" y="0"/>
                </a:lnTo>
                <a:lnTo>
                  <a:pt x="4745" y="659"/>
                </a:lnTo>
                <a:lnTo>
                  <a:pt x="1183" y="65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9"/>
          <p:cNvSpPr/>
          <p:nvPr/>
        </p:nvSpPr>
        <p:spPr>
          <a:xfrm rot="5400000">
            <a:off x="3698640" y="3107880"/>
            <a:ext cx="2857320" cy="111600"/>
          </a:xfrm>
          <a:custGeom>
            <a:avLst/>
            <a:gdLst/>
            <a:ahLst/>
            <a:rect l="0" t="0" r="r" b="b"/>
            <a:pathLst>
              <a:path w="7939" h="312">
                <a:moveTo>
                  <a:pt x="0" y="0"/>
                </a:moveTo>
                <a:lnTo>
                  <a:pt x="7938" y="0"/>
                </a:lnTo>
                <a:lnTo>
                  <a:pt x="6720" y="311"/>
                </a:lnTo>
                <a:lnTo>
                  <a:pt x="1217" y="31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TextShape 10"/>
          <p:cNvSpPr txBox="1"/>
          <p:nvPr/>
        </p:nvSpPr>
        <p:spPr>
          <a:xfrm>
            <a:off x="5184360" y="2984040"/>
            <a:ext cx="7509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11"/>
          <p:cNvSpPr/>
          <p:nvPr/>
        </p:nvSpPr>
        <p:spPr>
          <a:xfrm rot="5400000">
            <a:off x="413640" y="2783880"/>
            <a:ext cx="2828880" cy="750960"/>
          </a:xfrm>
          <a:custGeom>
            <a:avLst/>
            <a:gdLst/>
            <a:ahLst/>
            <a:rect l="0" t="0" r="r" b="b"/>
            <a:pathLst>
              <a:path w="7860" h="2088">
                <a:moveTo>
                  <a:pt x="0" y="0"/>
                </a:moveTo>
                <a:lnTo>
                  <a:pt x="7859" y="0"/>
                </a:lnTo>
                <a:lnTo>
                  <a:pt x="6880" y="2087"/>
                </a:lnTo>
                <a:lnTo>
                  <a:pt x="978" y="2087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99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12"/>
          <p:cNvSpPr/>
          <p:nvPr/>
        </p:nvSpPr>
        <p:spPr>
          <a:xfrm rot="16200000">
            <a:off x="519840" y="3049560"/>
            <a:ext cx="2134080" cy="236880"/>
          </a:xfrm>
          <a:custGeom>
            <a:avLst/>
            <a:gdLst/>
            <a:ahLst/>
            <a:rect l="0" t="0" r="r" b="b"/>
            <a:pathLst>
              <a:path w="5930" h="660">
                <a:moveTo>
                  <a:pt x="0" y="0"/>
                </a:moveTo>
                <a:lnTo>
                  <a:pt x="5929" y="0"/>
                </a:lnTo>
                <a:lnTo>
                  <a:pt x="4745" y="659"/>
                </a:lnTo>
                <a:lnTo>
                  <a:pt x="1183" y="65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CustomShape 13"/>
          <p:cNvSpPr/>
          <p:nvPr/>
        </p:nvSpPr>
        <p:spPr>
          <a:xfrm rot="16200000">
            <a:off x="856440" y="3103200"/>
            <a:ext cx="2828880" cy="111600"/>
          </a:xfrm>
          <a:custGeom>
            <a:avLst/>
            <a:gdLst/>
            <a:ahLst/>
            <a:rect l="0" t="0" r="r" b="b"/>
            <a:pathLst>
              <a:path w="7860" h="312">
                <a:moveTo>
                  <a:pt x="0" y="0"/>
                </a:moveTo>
                <a:lnTo>
                  <a:pt x="7859" y="0"/>
                </a:lnTo>
                <a:lnTo>
                  <a:pt x="6854" y="311"/>
                </a:lnTo>
                <a:lnTo>
                  <a:pt x="1004" y="31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TextShape 14"/>
          <p:cNvSpPr txBox="1"/>
          <p:nvPr/>
        </p:nvSpPr>
        <p:spPr>
          <a:xfrm>
            <a:off x="1452960" y="2984040"/>
            <a:ext cx="75096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仿宋_GB2312"/>
              </a:rPr>
              <a:t>Text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15"/>
          <p:cNvSpPr/>
          <p:nvPr/>
        </p:nvSpPr>
        <p:spPr>
          <a:xfrm rot="5400000">
            <a:off x="5267160" y="3124080"/>
            <a:ext cx="1895400" cy="108000"/>
          </a:xfrm>
          <a:custGeom>
            <a:avLst/>
            <a:gdLst/>
            <a:ahLst/>
            <a:rect l="0" t="0" r="r" b="b"/>
            <a:pathLst>
              <a:path w="5267" h="302">
                <a:moveTo>
                  <a:pt x="0" y="0"/>
                </a:moveTo>
                <a:lnTo>
                  <a:pt x="5266" y="0"/>
                </a:lnTo>
                <a:lnTo>
                  <a:pt x="4472" y="301"/>
                </a:lnTo>
                <a:lnTo>
                  <a:pt x="793" y="301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d7fe6f"/>
              </a:gs>
              <a:gs pos="100000">
                <a:srgbClr val="7db619"/>
              </a:gs>
            </a:gsLst>
            <a:lin ang="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CustomShape 16"/>
          <p:cNvSpPr/>
          <p:nvPr/>
        </p:nvSpPr>
        <p:spPr>
          <a:xfrm rot="16200000">
            <a:off x="5596920" y="2900160"/>
            <a:ext cx="1828800" cy="509040"/>
          </a:xfrm>
          <a:custGeom>
            <a:avLst/>
            <a:gdLst/>
            <a:ahLst/>
            <a:rect l="0" t="0" r="r" b="b"/>
            <a:pathLst>
              <a:path w="5082" h="1415">
                <a:moveTo>
                  <a:pt x="0" y="0"/>
                </a:moveTo>
                <a:lnTo>
                  <a:pt x="5081" y="0"/>
                </a:lnTo>
                <a:lnTo>
                  <a:pt x="4445" y="1414"/>
                </a:lnTo>
                <a:lnTo>
                  <a:pt x="635" y="141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CustomShape 17"/>
          <p:cNvSpPr/>
          <p:nvPr/>
        </p:nvSpPr>
        <p:spPr>
          <a:xfrm rot="5400000">
            <a:off x="6017760" y="3080520"/>
            <a:ext cx="1374120" cy="145440"/>
          </a:xfrm>
          <a:custGeom>
            <a:avLst/>
            <a:gdLst/>
            <a:ahLst/>
            <a:rect l="0" t="0" r="r" b="b"/>
            <a:pathLst>
              <a:path w="3819" h="406">
                <a:moveTo>
                  <a:pt x="0" y="0"/>
                </a:moveTo>
                <a:lnTo>
                  <a:pt x="3818" y="0"/>
                </a:lnTo>
                <a:lnTo>
                  <a:pt x="3055" y="405"/>
                </a:lnTo>
                <a:lnTo>
                  <a:pt x="762" y="405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TextShape 18"/>
          <p:cNvSpPr txBox="1"/>
          <p:nvPr/>
        </p:nvSpPr>
        <p:spPr>
          <a:xfrm>
            <a:off x="6384240" y="2520000"/>
            <a:ext cx="288000" cy="12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19"/>
          <p:cNvSpPr/>
          <p:nvPr/>
        </p:nvSpPr>
        <p:spPr>
          <a:xfrm>
            <a:off x="4048920" y="5297760"/>
            <a:ext cx="98640" cy="986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Line 20"/>
          <p:cNvSpPr/>
          <p:nvPr/>
        </p:nvSpPr>
        <p:spPr>
          <a:xfrm>
            <a:off x="4530600" y="5031000"/>
            <a:ext cx="0" cy="6318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35" name="Line 21"/>
          <p:cNvCxnSpPr>
            <a:stCxn id="133" idx="6"/>
            <a:endCxn id="134" idx="1"/>
          </p:cNvCxnSpPr>
          <p:nvPr/>
        </p:nvCxnSpPr>
        <p:spPr>
          <a:xfrm>
            <a:off x="4147560" y="5346720"/>
            <a:ext cx="38340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136" name="TextShape 22"/>
          <p:cNvSpPr txBox="1"/>
          <p:nvPr/>
        </p:nvSpPr>
        <p:spPr>
          <a:xfrm>
            <a:off x="4521600" y="500832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23"/>
          <p:cNvSpPr/>
          <p:nvPr/>
        </p:nvSpPr>
        <p:spPr>
          <a:xfrm>
            <a:off x="5598000" y="4577040"/>
            <a:ext cx="98640" cy="986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Line 24"/>
          <p:cNvSpPr/>
          <p:nvPr/>
        </p:nvSpPr>
        <p:spPr>
          <a:xfrm>
            <a:off x="6079680" y="4310280"/>
            <a:ext cx="0" cy="6318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39" name="Line 25"/>
          <p:cNvCxnSpPr>
            <a:stCxn id="137" idx="6"/>
            <a:endCxn id="138" idx="1"/>
          </p:cNvCxnSpPr>
          <p:nvPr/>
        </p:nvCxnSpPr>
        <p:spPr>
          <a:xfrm>
            <a:off x="5696640" y="4626000"/>
            <a:ext cx="38340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140" name="TextShape 26"/>
          <p:cNvSpPr txBox="1"/>
          <p:nvPr/>
        </p:nvSpPr>
        <p:spPr>
          <a:xfrm>
            <a:off x="6070680" y="428760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27"/>
          <p:cNvSpPr/>
          <p:nvPr/>
        </p:nvSpPr>
        <p:spPr>
          <a:xfrm>
            <a:off x="6858000" y="3857040"/>
            <a:ext cx="98640" cy="9864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Line 28"/>
          <p:cNvSpPr/>
          <p:nvPr/>
        </p:nvSpPr>
        <p:spPr>
          <a:xfrm>
            <a:off x="7339680" y="3590280"/>
            <a:ext cx="0" cy="6318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143" name="Line 29"/>
          <p:cNvCxnSpPr>
            <a:stCxn id="141" idx="6"/>
            <a:endCxn id="142" idx="1"/>
          </p:cNvCxnSpPr>
          <p:nvPr/>
        </p:nvCxnSpPr>
        <p:spPr>
          <a:xfrm>
            <a:off x="6956640" y="3906000"/>
            <a:ext cx="38340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144" name="TextShape 30"/>
          <p:cNvSpPr txBox="1"/>
          <p:nvPr/>
        </p:nvSpPr>
        <p:spPr>
          <a:xfrm>
            <a:off x="7330680" y="3567600"/>
            <a:ext cx="2499120" cy="712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2023-09-04T06:25:49Z</dcterms:created>
  <dc:creator/>
  <dc:description>This template will fit presentations on &lt;a href="http://templates.redoffice.com/template/cateShow.php?class=mb&amp;categoryid=117&amp;sid=165"&gt;Business&lt;/a&gt;, 
Education/Training,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text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Diagrams-6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