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9A273DFF-D839-47C4-9575-EA65C0EFD6F6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95CC5B2A-08A3-43EA-A9F1-B8B2B372A74C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1"/>
          <p:cNvSpPr/>
          <p:nvPr/>
        </p:nvSpPr>
        <p:spPr>
          <a:xfrm>
            <a:off x="3583800" y="2323440"/>
            <a:ext cx="2880360" cy="2160360"/>
          </a:xfrm>
          <a:custGeom>
            <a:avLst/>
            <a:gdLst/>
            <a:ahLst/>
            <a:rect l="0" t="0" r="r" b="b"/>
            <a:pathLst>
              <a:path w="8001" h="6001">
                <a:moveTo>
                  <a:pt x="0" y="6000"/>
                </a:moveTo>
                <a:cubicBezTo>
                  <a:pt x="500" y="3457"/>
                  <a:pt x="500" y="2457"/>
                  <a:pt x="0" y="0"/>
                </a:cubicBezTo>
                <a:cubicBezTo>
                  <a:pt x="2667" y="0"/>
                  <a:pt x="5500" y="0"/>
                  <a:pt x="8000" y="0"/>
                </a:cubicBezTo>
                <a:cubicBezTo>
                  <a:pt x="7578" y="2457"/>
                  <a:pt x="7578" y="3957"/>
                  <a:pt x="8000" y="6000"/>
                </a:cubicBezTo>
                <a:cubicBezTo>
                  <a:pt x="5333" y="6000"/>
                  <a:pt x="2667" y="6000"/>
                  <a:pt x="0" y="6000"/>
                </a:cubicBez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27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86" name="CustomShape 2"/>
          <p:cNvSpPr/>
          <p:nvPr/>
        </p:nvSpPr>
        <p:spPr>
          <a:xfrm rot="10800000">
            <a:off x="6455880" y="2297520"/>
            <a:ext cx="2880000" cy="108000"/>
          </a:xfrm>
          <a:custGeom>
            <a:avLst/>
            <a:gdLst/>
            <a:ahLst/>
            <a:rect l="0" t="0" r="r" b="b"/>
            <a:pathLst>
              <a:path w="8002" h="302">
                <a:moveTo>
                  <a:pt x="0" y="0"/>
                </a:moveTo>
                <a:lnTo>
                  <a:pt x="8001" y="0"/>
                </a:lnTo>
                <a:lnTo>
                  <a:pt x="7605" y="301"/>
                </a:lnTo>
                <a:lnTo>
                  <a:pt x="395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3575880" y="4514400"/>
            <a:ext cx="2880000" cy="108000"/>
          </a:xfrm>
          <a:custGeom>
            <a:avLst/>
            <a:gdLst/>
            <a:ahLst/>
            <a:rect l="0" t="0" r="r" b="b"/>
            <a:pathLst>
              <a:path w="8002" h="302">
                <a:moveTo>
                  <a:pt x="0" y="0"/>
                </a:moveTo>
                <a:lnTo>
                  <a:pt x="8001" y="0"/>
                </a:lnTo>
                <a:lnTo>
                  <a:pt x="7605" y="301"/>
                </a:lnTo>
                <a:lnTo>
                  <a:pt x="395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TextShape 4"/>
          <p:cNvSpPr txBox="1"/>
          <p:nvPr/>
        </p:nvSpPr>
        <p:spPr>
          <a:xfrm>
            <a:off x="3780000" y="2991600"/>
            <a:ext cx="262980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Freeform 5"/>
          <p:cNvSpPr/>
          <p:nvPr/>
        </p:nvSpPr>
        <p:spPr>
          <a:xfrm>
            <a:off x="4019400" y="985680"/>
            <a:ext cx="1980360" cy="1116360"/>
          </a:xfrm>
          <a:custGeom>
            <a:avLst/>
            <a:gdLst/>
            <a:ahLst/>
            <a:rect l="0" t="0" r="r" b="b"/>
            <a:pathLst>
              <a:path w="5501" h="3101">
                <a:moveTo>
                  <a:pt x="5500" y="0"/>
                </a:moveTo>
                <a:lnTo>
                  <a:pt x="5500" y="2617"/>
                </a:lnTo>
                <a:lnTo>
                  <a:pt x="4526" y="2617"/>
                </a:lnTo>
                <a:lnTo>
                  <a:pt x="4526" y="2617"/>
                </a:lnTo>
                <a:lnTo>
                  <a:pt x="4672" y="2617"/>
                </a:lnTo>
                <a:lnTo>
                  <a:pt x="2750" y="3100"/>
                </a:lnTo>
                <a:lnTo>
                  <a:pt x="828" y="2617"/>
                </a:lnTo>
                <a:lnTo>
                  <a:pt x="972" y="2617"/>
                </a:lnTo>
                <a:lnTo>
                  <a:pt x="972" y="2617"/>
                </a:lnTo>
                <a:lnTo>
                  <a:pt x="0" y="2617"/>
                </a:lnTo>
                <a:lnTo>
                  <a:pt x="0" y="0"/>
                </a:lnTo>
                <a:lnTo>
                  <a:pt x="550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0" name="CustomShape 6"/>
          <p:cNvSpPr/>
          <p:nvPr/>
        </p:nvSpPr>
        <p:spPr>
          <a:xfrm rot="10800000">
            <a:off x="6004800" y="966960"/>
            <a:ext cx="1980000" cy="108000"/>
          </a:xfrm>
          <a:custGeom>
            <a:avLst/>
            <a:gdLst/>
            <a:ahLst/>
            <a:rect l="0" t="0" r="r" b="b"/>
            <a:pathLst>
              <a:path w="5502" h="302">
                <a:moveTo>
                  <a:pt x="0" y="0"/>
                </a:moveTo>
                <a:lnTo>
                  <a:pt x="5501" y="0"/>
                </a:lnTo>
                <a:lnTo>
                  <a:pt x="5229" y="301"/>
                </a:lnTo>
                <a:lnTo>
                  <a:pt x="271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TextShape 7"/>
          <p:cNvSpPr txBox="1"/>
          <p:nvPr/>
        </p:nvSpPr>
        <p:spPr>
          <a:xfrm>
            <a:off x="4010040" y="1268640"/>
            <a:ext cx="20196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Freeform 8"/>
          <p:cNvSpPr/>
          <p:nvPr/>
        </p:nvSpPr>
        <p:spPr>
          <a:xfrm>
            <a:off x="4029840" y="4721040"/>
            <a:ext cx="1980360" cy="1116360"/>
          </a:xfrm>
          <a:custGeom>
            <a:avLst/>
            <a:gdLst/>
            <a:ahLst/>
            <a:rect l="0" t="0" r="r" b="b"/>
            <a:pathLst>
              <a:path w="5501" h="3101">
                <a:moveTo>
                  <a:pt x="0" y="3100"/>
                </a:moveTo>
                <a:lnTo>
                  <a:pt x="0" y="483"/>
                </a:lnTo>
                <a:lnTo>
                  <a:pt x="973" y="483"/>
                </a:lnTo>
                <a:lnTo>
                  <a:pt x="973" y="483"/>
                </a:lnTo>
                <a:lnTo>
                  <a:pt x="828" y="483"/>
                </a:lnTo>
                <a:lnTo>
                  <a:pt x="2750" y="0"/>
                </a:lnTo>
                <a:lnTo>
                  <a:pt x="4672" y="483"/>
                </a:lnTo>
                <a:lnTo>
                  <a:pt x="4528" y="483"/>
                </a:lnTo>
                <a:lnTo>
                  <a:pt x="4528" y="483"/>
                </a:lnTo>
                <a:lnTo>
                  <a:pt x="5500" y="483"/>
                </a:lnTo>
                <a:lnTo>
                  <a:pt x="5500" y="3100"/>
                </a:lnTo>
                <a:lnTo>
                  <a:pt x="0" y="310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3" name="TextShape 9"/>
          <p:cNvSpPr txBox="1"/>
          <p:nvPr/>
        </p:nvSpPr>
        <p:spPr>
          <a:xfrm>
            <a:off x="4043160" y="5217840"/>
            <a:ext cx="1962720" cy="401400"/>
          </a:xfrm>
          <a:prstGeom prst="rect">
            <a:avLst/>
          </a:prstGeom>
          <a:noFill/>
          <a:ln>
            <a:noFill/>
          </a:ln>
        </p:spPr>
        <p:txBody>
          <a:bodyPr lIns="46800" rIns="468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Freeform 10"/>
          <p:cNvSpPr/>
          <p:nvPr/>
        </p:nvSpPr>
        <p:spPr>
          <a:xfrm>
            <a:off x="6584040" y="2674080"/>
            <a:ext cx="2016360" cy="1440360"/>
          </a:xfrm>
          <a:custGeom>
            <a:avLst/>
            <a:gdLst/>
            <a:ahLst/>
            <a:rect l="0" t="0" r="r" b="b"/>
            <a:pathLst>
              <a:path w="5601" h="4001">
                <a:moveTo>
                  <a:pt x="5600" y="4000"/>
                </a:moveTo>
                <a:lnTo>
                  <a:pt x="872" y="4000"/>
                </a:lnTo>
                <a:lnTo>
                  <a:pt x="872" y="3292"/>
                </a:lnTo>
                <a:lnTo>
                  <a:pt x="872" y="3292"/>
                </a:lnTo>
                <a:lnTo>
                  <a:pt x="872" y="3398"/>
                </a:lnTo>
                <a:lnTo>
                  <a:pt x="0" y="2000"/>
                </a:lnTo>
                <a:lnTo>
                  <a:pt x="872" y="602"/>
                </a:lnTo>
                <a:lnTo>
                  <a:pt x="872" y="707"/>
                </a:lnTo>
                <a:lnTo>
                  <a:pt x="872" y="707"/>
                </a:lnTo>
                <a:lnTo>
                  <a:pt x="872" y="0"/>
                </a:lnTo>
                <a:lnTo>
                  <a:pt x="5600" y="0"/>
                </a:lnTo>
                <a:lnTo>
                  <a:pt x="5600" y="400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5" name="CustomShape 11"/>
          <p:cNvSpPr/>
          <p:nvPr/>
        </p:nvSpPr>
        <p:spPr>
          <a:xfrm rot="10800000">
            <a:off x="8602920" y="2668320"/>
            <a:ext cx="1720800" cy="108000"/>
          </a:xfrm>
          <a:custGeom>
            <a:avLst/>
            <a:gdLst/>
            <a:ahLst/>
            <a:rect l="0" t="0" r="r" b="b"/>
            <a:pathLst>
              <a:path w="4782" h="302">
                <a:moveTo>
                  <a:pt x="0" y="0"/>
                </a:moveTo>
                <a:lnTo>
                  <a:pt x="4781" y="0"/>
                </a:lnTo>
                <a:lnTo>
                  <a:pt x="4544" y="301"/>
                </a:lnTo>
                <a:lnTo>
                  <a:pt x="23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TextShape 12"/>
          <p:cNvSpPr txBox="1"/>
          <p:nvPr/>
        </p:nvSpPr>
        <p:spPr>
          <a:xfrm>
            <a:off x="6638760" y="3200400"/>
            <a:ext cx="2007000" cy="401400"/>
          </a:xfrm>
          <a:prstGeom prst="rect">
            <a:avLst/>
          </a:prstGeom>
          <a:noFill/>
          <a:ln>
            <a:noFill/>
          </a:ln>
        </p:spPr>
        <p:txBody>
          <a:bodyPr lIns="46800" rIns="468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Freeform 13"/>
          <p:cNvSpPr/>
          <p:nvPr/>
        </p:nvSpPr>
        <p:spPr>
          <a:xfrm>
            <a:off x="1449720" y="2674080"/>
            <a:ext cx="2016360" cy="1440360"/>
          </a:xfrm>
          <a:custGeom>
            <a:avLst/>
            <a:gdLst/>
            <a:ahLst/>
            <a:rect l="0" t="0" r="r" b="b"/>
            <a:pathLst>
              <a:path w="5601" h="4001">
                <a:moveTo>
                  <a:pt x="0" y="0"/>
                </a:moveTo>
                <a:lnTo>
                  <a:pt x="4728" y="0"/>
                </a:lnTo>
                <a:lnTo>
                  <a:pt x="4728" y="708"/>
                </a:lnTo>
                <a:lnTo>
                  <a:pt x="4728" y="708"/>
                </a:lnTo>
                <a:lnTo>
                  <a:pt x="4728" y="602"/>
                </a:lnTo>
                <a:lnTo>
                  <a:pt x="5600" y="2000"/>
                </a:lnTo>
                <a:lnTo>
                  <a:pt x="4728" y="3398"/>
                </a:lnTo>
                <a:lnTo>
                  <a:pt x="4728" y="3293"/>
                </a:lnTo>
                <a:lnTo>
                  <a:pt x="4728" y="3293"/>
                </a:lnTo>
                <a:lnTo>
                  <a:pt x="4728" y="4000"/>
                </a:lnTo>
                <a:lnTo>
                  <a:pt x="0" y="400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</p:sp>
      <p:sp>
        <p:nvSpPr>
          <p:cNvPr id="98" name="CustomShape 14"/>
          <p:cNvSpPr/>
          <p:nvPr/>
        </p:nvSpPr>
        <p:spPr>
          <a:xfrm rot="10800000">
            <a:off x="3159720" y="2652840"/>
            <a:ext cx="1720800" cy="108000"/>
          </a:xfrm>
          <a:custGeom>
            <a:avLst/>
            <a:gdLst/>
            <a:ahLst/>
            <a:rect l="0" t="0" r="r" b="b"/>
            <a:pathLst>
              <a:path w="4782" h="302">
                <a:moveTo>
                  <a:pt x="0" y="0"/>
                </a:moveTo>
                <a:lnTo>
                  <a:pt x="4781" y="0"/>
                </a:lnTo>
                <a:lnTo>
                  <a:pt x="4544" y="301"/>
                </a:lnTo>
                <a:lnTo>
                  <a:pt x="23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TextShape 15"/>
          <p:cNvSpPr txBox="1"/>
          <p:nvPr/>
        </p:nvSpPr>
        <p:spPr>
          <a:xfrm>
            <a:off x="1434240" y="3200400"/>
            <a:ext cx="20178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1"/>
          <p:cNvSpPr/>
          <p:nvPr/>
        </p:nvSpPr>
        <p:spPr>
          <a:xfrm>
            <a:off x="4019400" y="985680"/>
            <a:ext cx="1980360" cy="1116360"/>
          </a:xfrm>
          <a:custGeom>
            <a:avLst/>
            <a:gdLst/>
            <a:ahLst/>
            <a:rect l="0" t="0" r="r" b="b"/>
            <a:pathLst>
              <a:path w="5501" h="3101">
                <a:moveTo>
                  <a:pt x="5500" y="0"/>
                </a:moveTo>
                <a:lnTo>
                  <a:pt x="5500" y="2617"/>
                </a:lnTo>
                <a:lnTo>
                  <a:pt x="4526" y="2617"/>
                </a:lnTo>
                <a:lnTo>
                  <a:pt x="4526" y="2617"/>
                </a:lnTo>
                <a:lnTo>
                  <a:pt x="4672" y="2617"/>
                </a:lnTo>
                <a:lnTo>
                  <a:pt x="2750" y="3100"/>
                </a:lnTo>
                <a:lnTo>
                  <a:pt x="828" y="2617"/>
                </a:lnTo>
                <a:lnTo>
                  <a:pt x="972" y="2617"/>
                </a:lnTo>
                <a:lnTo>
                  <a:pt x="972" y="2617"/>
                </a:lnTo>
                <a:lnTo>
                  <a:pt x="0" y="2617"/>
                </a:lnTo>
                <a:lnTo>
                  <a:pt x="0" y="0"/>
                </a:lnTo>
                <a:lnTo>
                  <a:pt x="550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1" name="CustomShape 2"/>
          <p:cNvSpPr/>
          <p:nvPr/>
        </p:nvSpPr>
        <p:spPr>
          <a:xfrm rot="10800000">
            <a:off x="6004800" y="966960"/>
            <a:ext cx="1980000" cy="108000"/>
          </a:xfrm>
          <a:custGeom>
            <a:avLst/>
            <a:gdLst/>
            <a:ahLst/>
            <a:rect l="0" t="0" r="r" b="b"/>
            <a:pathLst>
              <a:path w="5502" h="302">
                <a:moveTo>
                  <a:pt x="0" y="0"/>
                </a:moveTo>
                <a:lnTo>
                  <a:pt x="5501" y="0"/>
                </a:lnTo>
                <a:lnTo>
                  <a:pt x="5229" y="301"/>
                </a:lnTo>
                <a:lnTo>
                  <a:pt x="271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TextShape 3"/>
          <p:cNvSpPr txBox="1"/>
          <p:nvPr/>
        </p:nvSpPr>
        <p:spPr>
          <a:xfrm>
            <a:off x="4010040" y="1268640"/>
            <a:ext cx="20196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Freeform 4"/>
          <p:cNvSpPr/>
          <p:nvPr/>
        </p:nvSpPr>
        <p:spPr>
          <a:xfrm>
            <a:off x="4029840" y="4721040"/>
            <a:ext cx="1980360" cy="1116360"/>
          </a:xfrm>
          <a:custGeom>
            <a:avLst/>
            <a:gdLst/>
            <a:ahLst/>
            <a:rect l="0" t="0" r="r" b="b"/>
            <a:pathLst>
              <a:path w="5501" h="3101">
                <a:moveTo>
                  <a:pt x="0" y="3100"/>
                </a:moveTo>
                <a:lnTo>
                  <a:pt x="0" y="483"/>
                </a:lnTo>
                <a:lnTo>
                  <a:pt x="973" y="483"/>
                </a:lnTo>
                <a:lnTo>
                  <a:pt x="973" y="483"/>
                </a:lnTo>
                <a:lnTo>
                  <a:pt x="828" y="483"/>
                </a:lnTo>
                <a:lnTo>
                  <a:pt x="2750" y="0"/>
                </a:lnTo>
                <a:lnTo>
                  <a:pt x="4672" y="483"/>
                </a:lnTo>
                <a:lnTo>
                  <a:pt x="4528" y="483"/>
                </a:lnTo>
                <a:lnTo>
                  <a:pt x="4528" y="483"/>
                </a:lnTo>
                <a:lnTo>
                  <a:pt x="5500" y="483"/>
                </a:lnTo>
                <a:lnTo>
                  <a:pt x="5500" y="3100"/>
                </a:lnTo>
                <a:lnTo>
                  <a:pt x="0" y="310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4" name="TextShape 5"/>
          <p:cNvSpPr txBox="1"/>
          <p:nvPr/>
        </p:nvSpPr>
        <p:spPr>
          <a:xfrm>
            <a:off x="4043160" y="5217840"/>
            <a:ext cx="1962720" cy="401400"/>
          </a:xfrm>
          <a:prstGeom prst="rect">
            <a:avLst/>
          </a:prstGeom>
          <a:noFill/>
          <a:ln>
            <a:noFill/>
          </a:ln>
        </p:spPr>
        <p:txBody>
          <a:bodyPr lIns="46800" rIns="468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Freeform 6"/>
          <p:cNvSpPr/>
          <p:nvPr/>
        </p:nvSpPr>
        <p:spPr>
          <a:xfrm>
            <a:off x="6584040" y="2674080"/>
            <a:ext cx="2016360" cy="1440360"/>
          </a:xfrm>
          <a:custGeom>
            <a:avLst/>
            <a:gdLst/>
            <a:ahLst/>
            <a:rect l="0" t="0" r="r" b="b"/>
            <a:pathLst>
              <a:path w="5601" h="4001">
                <a:moveTo>
                  <a:pt x="5600" y="4000"/>
                </a:moveTo>
                <a:lnTo>
                  <a:pt x="872" y="4000"/>
                </a:lnTo>
                <a:lnTo>
                  <a:pt x="872" y="3292"/>
                </a:lnTo>
                <a:lnTo>
                  <a:pt x="872" y="3292"/>
                </a:lnTo>
                <a:lnTo>
                  <a:pt x="872" y="3398"/>
                </a:lnTo>
                <a:lnTo>
                  <a:pt x="0" y="2000"/>
                </a:lnTo>
                <a:lnTo>
                  <a:pt x="872" y="602"/>
                </a:lnTo>
                <a:lnTo>
                  <a:pt x="872" y="707"/>
                </a:lnTo>
                <a:lnTo>
                  <a:pt x="872" y="707"/>
                </a:lnTo>
                <a:lnTo>
                  <a:pt x="872" y="0"/>
                </a:lnTo>
                <a:lnTo>
                  <a:pt x="5600" y="0"/>
                </a:lnTo>
                <a:lnTo>
                  <a:pt x="5600" y="400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6" name="CustomShape 7"/>
          <p:cNvSpPr/>
          <p:nvPr/>
        </p:nvSpPr>
        <p:spPr>
          <a:xfrm rot="10800000">
            <a:off x="8602920" y="2668320"/>
            <a:ext cx="1720800" cy="108000"/>
          </a:xfrm>
          <a:custGeom>
            <a:avLst/>
            <a:gdLst/>
            <a:ahLst/>
            <a:rect l="0" t="0" r="r" b="b"/>
            <a:pathLst>
              <a:path w="4782" h="302">
                <a:moveTo>
                  <a:pt x="0" y="0"/>
                </a:moveTo>
                <a:lnTo>
                  <a:pt x="4781" y="0"/>
                </a:lnTo>
                <a:lnTo>
                  <a:pt x="4544" y="301"/>
                </a:lnTo>
                <a:lnTo>
                  <a:pt x="23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TextShape 8"/>
          <p:cNvSpPr txBox="1"/>
          <p:nvPr/>
        </p:nvSpPr>
        <p:spPr>
          <a:xfrm>
            <a:off x="6638760" y="3200400"/>
            <a:ext cx="2007000" cy="401400"/>
          </a:xfrm>
          <a:prstGeom prst="rect">
            <a:avLst/>
          </a:prstGeom>
          <a:noFill/>
          <a:ln>
            <a:noFill/>
          </a:ln>
        </p:spPr>
        <p:txBody>
          <a:bodyPr lIns="46800" rIns="468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Freeform 9"/>
          <p:cNvSpPr/>
          <p:nvPr/>
        </p:nvSpPr>
        <p:spPr>
          <a:xfrm>
            <a:off x="1449720" y="2674080"/>
            <a:ext cx="2016360" cy="1440360"/>
          </a:xfrm>
          <a:custGeom>
            <a:avLst/>
            <a:gdLst/>
            <a:ahLst/>
            <a:rect l="0" t="0" r="r" b="b"/>
            <a:pathLst>
              <a:path w="5601" h="4001">
                <a:moveTo>
                  <a:pt x="0" y="0"/>
                </a:moveTo>
                <a:lnTo>
                  <a:pt x="4728" y="0"/>
                </a:lnTo>
                <a:lnTo>
                  <a:pt x="4728" y="708"/>
                </a:lnTo>
                <a:lnTo>
                  <a:pt x="4728" y="708"/>
                </a:lnTo>
                <a:lnTo>
                  <a:pt x="4728" y="602"/>
                </a:lnTo>
                <a:lnTo>
                  <a:pt x="5600" y="2000"/>
                </a:lnTo>
                <a:lnTo>
                  <a:pt x="4728" y="3398"/>
                </a:lnTo>
                <a:lnTo>
                  <a:pt x="4728" y="3293"/>
                </a:lnTo>
                <a:lnTo>
                  <a:pt x="4728" y="3293"/>
                </a:lnTo>
                <a:lnTo>
                  <a:pt x="4728" y="4000"/>
                </a:lnTo>
                <a:lnTo>
                  <a:pt x="0" y="400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</p:sp>
      <p:sp>
        <p:nvSpPr>
          <p:cNvPr id="109" name="CustomShape 10"/>
          <p:cNvSpPr/>
          <p:nvPr/>
        </p:nvSpPr>
        <p:spPr>
          <a:xfrm rot="10800000">
            <a:off x="3159720" y="2652840"/>
            <a:ext cx="1720800" cy="108000"/>
          </a:xfrm>
          <a:custGeom>
            <a:avLst/>
            <a:gdLst/>
            <a:ahLst/>
            <a:rect l="0" t="0" r="r" b="b"/>
            <a:pathLst>
              <a:path w="4782" h="302">
                <a:moveTo>
                  <a:pt x="0" y="0"/>
                </a:moveTo>
                <a:lnTo>
                  <a:pt x="4781" y="0"/>
                </a:lnTo>
                <a:lnTo>
                  <a:pt x="4544" y="301"/>
                </a:lnTo>
                <a:lnTo>
                  <a:pt x="236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TextShape 11"/>
          <p:cNvSpPr txBox="1"/>
          <p:nvPr/>
        </p:nvSpPr>
        <p:spPr>
          <a:xfrm>
            <a:off x="1434240" y="3200400"/>
            <a:ext cx="20178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Freeform 12"/>
          <p:cNvSpPr/>
          <p:nvPr/>
        </p:nvSpPr>
        <p:spPr>
          <a:xfrm>
            <a:off x="3583800" y="2323440"/>
            <a:ext cx="2880360" cy="2160360"/>
          </a:xfrm>
          <a:custGeom>
            <a:avLst/>
            <a:gdLst/>
            <a:ahLst/>
            <a:rect l="0" t="0" r="r" b="b"/>
            <a:pathLst>
              <a:path w="8001" h="6001">
                <a:moveTo>
                  <a:pt x="0" y="6000"/>
                </a:moveTo>
                <a:cubicBezTo>
                  <a:pt x="500" y="3457"/>
                  <a:pt x="500" y="2457"/>
                  <a:pt x="0" y="0"/>
                </a:cubicBezTo>
                <a:cubicBezTo>
                  <a:pt x="2667" y="0"/>
                  <a:pt x="5500" y="0"/>
                  <a:pt x="8000" y="0"/>
                </a:cubicBezTo>
                <a:cubicBezTo>
                  <a:pt x="7578" y="2457"/>
                  <a:pt x="7578" y="3957"/>
                  <a:pt x="8000" y="6000"/>
                </a:cubicBezTo>
                <a:cubicBezTo>
                  <a:pt x="5333" y="6000"/>
                  <a:pt x="2667" y="6000"/>
                  <a:pt x="0" y="6000"/>
                </a:cubicBez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2700000"/>
          </a:gradFill>
          <a:ln w="36000">
            <a:solidFill>
              <a:srgbClr val="fba917"/>
            </a:solidFill>
            <a:round/>
          </a:ln>
        </p:spPr>
      </p:sp>
      <p:sp>
        <p:nvSpPr>
          <p:cNvPr id="112" name="CustomShape 13"/>
          <p:cNvSpPr/>
          <p:nvPr/>
        </p:nvSpPr>
        <p:spPr>
          <a:xfrm rot="10800000">
            <a:off x="6455880" y="2297520"/>
            <a:ext cx="2880000" cy="108000"/>
          </a:xfrm>
          <a:custGeom>
            <a:avLst/>
            <a:gdLst/>
            <a:ahLst/>
            <a:rect l="0" t="0" r="r" b="b"/>
            <a:pathLst>
              <a:path w="8002" h="302">
                <a:moveTo>
                  <a:pt x="0" y="0"/>
                </a:moveTo>
                <a:lnTo>
                  <a:pt x="8001" y="0"/>
                </a:lnTo>
                <a:lnTo>
                  <a:pt x="7605" y="301"/>
                </a:lnTo>
                <a:lnTo>
                  <a:pt x="395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14"/>
          <p:cNvSpPr/>
          <p:nvPr/>
        </p:nvSpPr>
        <p:spPr>
          <a:xfrm>
            <a:off x="3575880" y="4514400"/>
            <a:ext cx="2880000" cy="108000"/>
          </a:xfrm>
          <a:custGeom>
            <a:avLst/>
            <a:gdLst/>
            <a:ahLst/>
            <a:rect l="0" t="0" r="r" b="b"/>
            <a:pathLst>
              <a:path w="8002" h="302">
                <a:moveTo>
                  <a:pt x="0" y="0"/>
                </a:moveTo>
                <a:lnTo>
                  <a:pt x="8001" y="0"/>
                </a:lnTo>
                <a:lnTo>
                  <a:pt x="7605" y="301"/>
                </a:lnTo>
                <a:lnTo>
                  <a:pt x="395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TextShape 15"/>
          <p:cNvSpPr txBox="1"/>
          <p:nvPr/>
        </p:nvSpPr>
        <p:spPr>
          <a:xfrm>
            <a:off x="3780360" y="2991960"/>
            <a:ext cx="262980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2023-09-04T06:21:06Z</dcterms:created>
  <dc:creator/>
  <dc:description>This template will fit presentations on &lt;a href="http://templates.redoffice.com/template/cateShow.php?class=mb&amp;categoryid=117&amp;sid=165"&gt;Business&lt;/a&gt;, Education/Training,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org charts flow process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- 7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