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3198600"/>
            <a:ext cx="10080000" cy="2880000"/>
          </a:xfrm>
          <a:prstGeom prst="rect">
            <a:avLst/>
          </a:prstGeom>
          <a:gradFill>
            <a:gsLst>
              <a:gs pos="0">
                <a:srgbClr val="b2b2b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9C810F29-36B9-44DB-B1F2-F1653EA7C442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Line 6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0" y="3960000"/>
            <a:ext cx="10080000" cy="365616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333333"/>
              </a:gs>
            </a:gsLst>
            <a:lin ang="5400000"/>
          </a:gra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EB1C0048-6639-4307-AED3-CF5FF8ABE065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Line 7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Line 1"/>
          <p:cNvCxnSpPr/>
          <p:nvPr/>
        </p:nvCxnSpPr>
        <p:spPr>
          <a:xfrm flipV="1">
            <a:off x="3591360" y="3790440"/>
            <a:ext cx="741600" cy="252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cxnSp>
        <p:nvCxnSpPr>
          <p:cNvPr id="86" name="Line 2"/>
          <p:cNvCxnSpPr/>
          <p:nvPr/>
        </p:nvCxnSpPr>
        <p:spPr>
          <a:xfrm flipV="1">
            <a:off x="2313360" y="4197240"/>
            <a:ext cx="1800" cy="38736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cxnSp>
        <p:nvCxnSpPr>
          <p:cNvPr id="87" name="Line 3"/>
          <p:cNvCxnSpPr/>
          <p:nvPr/>
        </p:nvCxnSpPr>
        <p:spPr>
          <a:xfrm flipH="1">
            <a:off x="2313360" y="3081240"/>
            <a:ext cx="15120" cy="42372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cxnSp>
        <p:nvCxnSpPr>
          <p:cNvPr id="88" name="Line 4"/>
          <p:cNvCxnSpPr/>
          <p:nvPr/>
        </p:nvCxnSpPr>
        <p:spPr>
          <a:xfrm flipV="1">
            <a:off x="3591360" y="2287080"/>
            <a:ext cx="756000" cy="1505880"/>
          </a:xfrm>
          <a:prstGeom prst="bentConnector3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cxnSp>
        <p:nvCxnSpPr>
          <p:cNvPr id="89" name="Line 5"/>
          <p:cNvCxnSpPr/>
          <p:nvPr/>
        </p:nvCxnSpPr>
        <p:spPr>
          <a:xfrm>
            <a:off x="3591360" y="3792600"/>
            <a:ext cx="756720" cy="1701720"/>
          </a:xfrm>
          <a:prstGeom prst="bentConnector3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cxnSp>
        <p:nvCxnSpPr>
          <p:cNvPr id="90" name="Line 6"/>
          <p:cNvCxnSpPr/>
          <p:nvPr/>
        </p:nvCxnSpPr>
        <p:spPr>
          <a:xfrm flipV="1">
            <a:off x="6816600" y="3787560"/>
            <a:ext cx="804960" cy="3240"/>
          </a:xfrm>
          <a:prstGeom prst="straightConnector1">
            <a:avLst/>
          </a:prstGeom>
          <a:ln>
            <a:solidFill>
              <a:srgbClr val="000000"/>
            </a:solidFill>
            <a:tailEnd len="med" type="triangle" w="med"/>
          </a:ln>
        </p:spPr>
      </p:cxnSp>
      <p:cxnSp>
        <p:nvCxnSpPr>
          <p:cNvPr id="91" name="Line 7"/>
          <p:cNvCxnSpPr/>
          <p:nvPr/>
        </p:nvCxnSpPr>
        <p:spPr>
          <a:xfrm flipH="1" flipV="1">
            <a:off x="6840720" y="2287080"/>
            <a:ext cx="780840" cy="1500840"/>
          </a:xfrm>
          <a:prstGeom prst="bentConnector3">
            <a:avLst/>
          </a:prstGeom>
          <a:ln>
            <a:solidFill>
              <a:srgbClr val="000000"/>
            </a:solidFill>
            <a:headEnd len="med" type="triangle" w="med"/>
            <a:tailEnd len="med" type="triangle" w="med"/>
          </a:ln>
        </p:spPr>
      </p:cxnSp>
      <p:cxnSp>
        <p:nvCxnSpPr>
          <p:cNvPr id="92" name="Line 8"/>
          <p:cNvCxnSpPr/>
          <p:nvPr/>
        </p:nvCxnSpPr>
        <p:spPr>
          <a:xfrm flipH="1">
            <a:off x="6841440" y="3787560"/>
            <a:ext cx="780120" cy="1706760"/>
          </a:xfrm>
          <a:prstGeom prst="bentConnector3">
            <a:avLst/>
          </a:prstGeom>
          <a:ln>
            <a:solidFill>
              <a:srgbClr val="000000"/>
            </a:solidFill>
            <a:headEnd len="med" type="triangle" w="med"/>
            <a:tailEnd len="med" type="triangle" w="med"/>
          </a:ln>
        </p:spPr>
      </p:cxnSp>
      <p:sp>
        <p:nvSpPr>
          <p:cNvPr id="93" name="CustomShape 9"/>
          <p:cNvSpPr/>
          <p:nvPr/>
        </p:nvSpPr>
        <p:spPr>
          <a:xfrm>
            <a:off x="1050120" y="1236240"/>
            <a:ext cx="2556000" cy="17280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27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CustomShape 10"/>
          <p:cNvSpPr/>
          <p:nvPr/>
        </p:nvSpPr>
        <p:spPr>
          <a:xfrm>
            <a:off x="1050120" y="2973240"/>
            <a:ext cx="2556000" cy="108000"/>
          </a:xfrm>
          <a:custGeom>
            <a:avLst/>
            <a:gdLst/>
            <a:ahLst/>
            <a:rect l="0" t="0" r="r" b="b"/>
            <a:pathLst>
              <a:path w="7102" h="302">
                <a:moveTo>
                  <a:pt x="0" y="0"/>
                </a:moveTo>
                <a:lnTo>
                  <a:pt x="7101" y="0"/>
                </a:lnTo>
                <a:lnTo>
                  <a:pt x="6520" y="301"/>
                </a:lnTo>
                <a:lnTo>
                  <a:pt x="580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79dce"/>
              </a:gs>
              <a:gs pos="100000">
                <a:srgbClr val="456fc5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TextShape 11"/>
          <p:cNvSpPr txBox="1"/>
          <p:nvPr/>
        </p:nvSpPr>
        <p:spPr>
          <a:xfrm>
            <a:off x="1050120" y="1569600"/>
            <a:ext cx="2556000" cy="1023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Rectangle 12"/>
          <p:cNvSpPr/>
          <p:nvPr/>
        </p:nvSpPr>
        <p:spPr>
          <a:xfrm>
            <a:off x="7621200" y="2167560"/>
            <a:ext cx="1440000" cy="32400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2700000"/>
          </a:gradFill>
          <a:ln w="36000">
            <a:solidFill>
              <a:srgbClr val="456fc5"/>
            </a:solidFill>
            <a:round/>
          </a:ln>
        </p:spPr>
      </p:sp>
      <p:sp>
        <p:nvSpPr>
          <p:cNvPr id="97" name="CustomShape 13"/>
          <p:cNvSpPr/>
          <p:nvPr/>
        </p:nvSpPr>
        <p:spPr>
          <a:xfrm>
            <a:off x="7621200" y="5422680"/>
            <a:ext cx="1440000" cy="108000"/>
          </a:xfrm>
          <a:custGeom>
            <a:avLst/>
            <a:gdLst/>
            <a:ahLst/>
            <a:rect l="0" t="0" r="r" b="b"/>
            <a:pathLst>
              <a:path w="4001" h="302">
                <a:moveTo>
                  <a:pt x="0" y="0"/>
                </a:moveTo>
                <a:lnTo>
                  <a:pt x="4000" y="0"/>
                </a:lnTo>
                <a:lnTo>
                  <a:pt x="3674" y="301"/>
                </a:lnTo>
                <a:lnTo>
                  <a:pt x="326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79dce"/>
              </a:gs>
              <a:gs pos="100000">
                <a:srgbClr val="456fc5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TextShape 14"/>
          <p:cNvSpPr txBox="1"/>
          <p:nvPr/>
        </p:nvSpPr>
        <p:spPr>
          <a:xfrm>
            <a:off x="7635600" y="2458080"/>
            <a:ext cx="141120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CustomShape 15"/>
          <p:cNvSpPr/>
          <p:nvPr/>
        </p:nvSpPr>
        <p:spPr>
          <a:xfrm>
            <a:off x="1035360" y="3504600"/>
            <a:ext cx="2556000" cy="5760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27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0" name="CustomShape 16"/>
          <p:cNvSpPr/>
          <p:nvPr/>
        </p:nvSpPr>
        <p:spPr>
          <a:xfrm>
            <a:off x="1036800" y="4089240"/>
            <a:ext cx="2556000" cy="108000"/>
          </a:xfrm>
          <a:custGeom>
            <a:avLst/>
            <a:gdLst/>
            <a:ahLst/>
            <a:rect l="0" t="0" r="r" b="b"/>
            <a:pathLst>
              <a:path w="7102" h="302">
                <a:moveTo>
                  <a:pt x="0" y="0"/>
                </a:moveTo>
                <a:lnTo>
                  <a:pt x="7101" y="0"/>
                </a:lnTo>
                <a:lnTo>
                  <a:pt x="6520" y="301"/>
                </a:lnTo>
                <a:lnTo>
                  <a:pt x="580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79dce"/>
              </a:gs>
              <a:gs pos="100000">
                <a:srgbClr val="456fc5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TextShape 17"/>
          <p:cNvSpPr txBox="1"/>
          <p:nvPr/>
        </p:nvSpPr>
        <p:spPr>
          <a:xfrm>
            <a:off x="1050840" y="3589560"/>
            <a:ext cx="2527200" cy="43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CustomShape 18"/>
          <p:cNvSpPr/>
          <p:nvPr/>
        </p:nvSpPr>
        <p:spPr>
          <a:xfrm>
            <a:off x="1035360" y="4584240"/>
            <a:ext cx="2556000" cy="17280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27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CustomShape 19"/>
          <p:cNvSpPr/>
          <p:nvPr/>
        </p:nvSpPr>
        <p:spPr>
          <a:xfrm>
            <a:off x="1036800" y="6321240"/>
            <a:ext cx="2556000" cy="108000"/>
          </a:xfrm>
          <a:custGeom>
            <a:avLst/>
            <a:gdLst/>
            <a:ahLst/>
            <a:rect l="0" t="0" r="r" b="b"/>
            <a:pathLst>
              <a:path w="7102" h="302">
                <a:moveTo>
                  <a:pt x="0" y="0"/>
                </a:moveTo>
                <a:lnTo>
                  <a:pt x="7101" y="0"/>
                </a:lnTo>
                <a:lnTo>
                  <a:pt x="6520" y="301"/>
                </a:lnTo>
                <a:lnTo>
                  <a:pt x="580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79dce"/>
              </a:gs>
              <a:gs pos="100000">
                <a:srgbClr val="456fc5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TextShape 20"/>
          <p:cNvSpPr txBox="1"/>
          <p:nvPr/>
        </p:nvSpPr>
        <p:spPr>
          <a:xfrm>
            <a:off x="1020600" y="4930200"/>
            <a:ext cx="2556000" cy="1023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Rectangle 21"/>
          <p:cNvSpPr/>
          <p:nvPr/>
        </p:nvSpPr>
        <p:spPr>
          <a:xfrm>
            <a:off x="4332600" y="1629720"/>
            <a:ext cx="2484000" cy="11880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</p:sp>
      <p:sp>
        <p:nvSpPr>
          <p:cNvPr id="106" name="CustomShape 22"/>
          <p:cNvSpPr/>
          <p:nvPr/>
        </p:nvSpPr>
        <p:spPr>
          <a:xfrm>
            <a:off x="4332600" y="2836440"/>
            <a:ext cx="2484000" cy="108000"/>
          </a:xfrm>
          <a:custGeom>
            <a:avLst/>
            <a:gdLst/>
            <a:ahLst/>
            <a:rect l="0" t="0" r="r" b="b"/>
            <a:pathLst>
              <a:path w="6902" h="302">
                <a:moveTo>
                  <a:pt x="0" y="0"/>
                </a:moveTo>
                <a:lnTo>
                  <a:pt x="6901" y="0"/>
                </a:lnTo>
                <a:lnTo>
                  <a:pt x="6140" y="301"/>
                </a:lnTo>
                <a:lnTo>
                  <a:pt x="760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e8a3"/>
              </a:gs>
              <a:gs pos="100000">
                <a:srgbClr val="fba917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TextShape 23"/>
          <p:cNvSpPr txBox="1"/>
          <p:nvPr/>
        </p:nvSpPr>
        <p:spPr>
          <a:xfrm>
            <a:off x="4296600" y="1695600"/>
            <a:ext cx="2556000" cy="1023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Rectangle 24"/>
          <p:cNvSpPr/>
          <p:nvPr/>
        </p:nvSpPr>
        <p:spPr>
          <a:xfrm>
            <a:off x="4332600" y="3196440"/>
            <a:ext cx="2484000" cy="11880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</p:sp>
      <p:sp>
        <p:nvSpPr>
          <p:cNvPr id="109" name="CustomShape 25"/>
          <p:cNvSpPr/>
          <p:nvPr/>
        </p:nvSpPr>
        <p:spPr>
          <a:xfrm>
            <a:off x="4332600" y="4403160"/>
            <a:ext cx="2484000" cy="108000"/>
          </a:xfrm>
          <a:custGeom>
            <a:avLst/>
            <a:gdLst/>
            <a:ahLst/>
            <a:rect l="0" t="0" r="r" b="b"/>
            <a:pathLst>
              <a:path w="6902" h="302">
                <a:moveTo>
                  <a:pt x="0" y="0"/>
                </a:moveTo>
                <a:lnTo>
                  <a:pt x="6901" y="0"/>
                </a:lnTo>
                <a:lnTo>
                  <a:pt x="6140" y="301"/>
                </a:lnTo>
                <a:lnTo>
                  <a:pt x="760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e8a3"/>
              </a:gs>
              <a:gs pos="100000">
                <a:srgbClr val="fba917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TextShape 26"/>
          <p:cNvSpPr txBox="1"/>
          <p:nvPr/>
        </p:nvSpPr>
        <p:spPr>
          <a:xfrm>
            <a:off x="4296600" y="3268800"/>
            <a:ext cx="2556000" cy="1023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Rectangle 27"/>
          <p:cNvSpPr/>
          <p:nvPr/>
        </p:nvSpPr>
        <p:spPr>
          <a:xfrm>
            <a:off x="4332600" y="4836600"/>
            <a:ext cx="2484000" cy="11880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</p:sp>
      <p:sp>
        <p:nvSpPr>
          <p:cNvPr id="112" name="CustomShape 28"/>
          <p:cNvSpPr/>
          <p:nvPr/>
        </p:nvSpPr>
        <p:spPr>
          <a:xfrm>
            <a:off x="4332600" y="6043320"/>
            <a:ext cx="2484000" cy="108000"/>
          </a:xfrm>
          <a:custGeom>
            <a:avLst/>
            <a:gdLst/>
            <a:ahLst/>
            <a:rect l="0" t="0" r="r" b="b"/>
            <a:pathLst>
              <a:path w="6902" h="302">
                <a:moveTo>
                  <a:pt x="0" y="0"/>
                </a:moveTo>
                <a:lnTo>
                  <a:pt x="6901" y="0"/>
                </a:lnTo>
                <a:lnTo>
                  <a:pt x="6140" y="301"/>
                </a:lnTo>
                <a:lnTo>
                  <a:pt x="760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e8a3"/>
              </a:gs>
              <a:gs pos="100000">
                <a:srgbClr val="fba917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TextShape 29"/>
          <p:cNvSpPr txBox="1"/>
          <p:nvPr/>
        </p:nvSpPr>
        <p:spPr>
          <a:xfrm>
            <a:off x="4296600" y="4899600"/>
            <a:ext cx="2556000" cy="1023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Line 1"/>
          <p:cNvCxnSpPr/>
          <p:nvPr/>
        </p:nvCxnSpPr>
        <p:spPr>
          <a:xfrm flipV="1">
            <a:off x="3591720" y="3790800"/>
            <a:ext cx="741600" cy="2520"/>
          </a:xfrm>
          <a:prstGeom prst="straightConnector1">
            <a:avLst/>
          </a:prstGeom>
          <a:ln>
            <a:solidFill>
              <a:srgbClr val="ffffff"/>
            </a:solidFill>
            <a:tailEnd len="med" type="triangle" w="med"/>
          </a:ln>
        </p:spPr>
      </p:cxnSp>
      <p:cxnSp>
        <p:nvCxnSpPr>
          <p:cNvPr id="115" name="Line 2"/>
          <p:cNvCxnSpPr/>
          <p:nvPr/>
        </p:nvCxnSpPr>
        <p:spPr>
          <a:xfrm flipV="1">
            <a:off x="2313720" y="4197600"/>
            <a:ext cx="1440" cy="387360"/>
          </a:xfrm>
          <a:prstGeom prst="straightConnector1">
            <a:avLst/>
          </a:prstGeom>
          <a:ln>
            <a:solidFill>
              <a:srgbClr val="ffffff"/>
            </a:solidFill>
            <a:tailEnd len="med" type="triangle" w="med"/>
          </a:ln>
        </p:spPr>
      </p:cxnSp>
      <p:cxnSp>
        <p:nvCxnSpPr>
          <p:cNvPr id="116" name="Line 3"/>
          <p:cNvCxnSpPr/>
          <p:nvPr/>
        </p:nvCxnSpPr>
        <p:spPr>
          <a:xfrm flipH="1">
            <a:off x="2313720" y="3081600"/>
            <a:ext cx="14760" cy="423720"/>
          </a:xfrm>
          <a:prstGeom prst="straightConnector1">
            <a:avLst/>
          </a:prstGeom>
          <a:ln>
            <a:solidFill>
              <a:srgbClr val="ffffff"/>
            </a:solidFill>
            <a:tailEnd len="med" type="triangle" w="med"/>
          </a:ln>
        </p:spPr>
      </p:cxnSp>
      <p:cxnSp>
        <p:nvCxnSpPr>
          <p:cNvPr id="117" name="Line 4"/>
          <p:cNvCxnSpPr/>
          <p:nvPr/>
        </p:nvCxnSpPr>
        <p:spPr>
          <a:xfrm flipV="1">
            <a:off x="3591720" y="2287440"/>
            <a:ext cx="756000" cy="1505880"/>
          </a:xfrm>
          <a:prstGeom prst="bentConnector3">
            <a:avLst/>
          </a:prstGeom>
          <a:ln>
            <a:solidFill>
              <a:srgbClr val="ffffff"/>
            </a:solidFill>
            <a:tailEnd len="med" type="triangle" w="med"/>
          </a:ln>
        </p:spPr>
      </p:cxnSp>
      <p:cxnSp>
        <p:nvCxnSpPr>
          <p:cNvPr id="118" name="Line 5"/>
          <p:cNvCxnSpPr/>
          <p:nvPr/>
        </p:nvCxnSpPr>
        <p:spPr>
          <a:xfrm>
            <a:off x="3591720" y="3792960"/>
            <a:ext cx="756720" cy="1701720"/>
          </a:xfrm>
          <a:prstGeom prst="bentConnector3">
            <a:avLst/>
          </a:prstGeom>
          <a:ln>
            <a:solidFill>
              <a:srgbClr val="ffffff"/>
            </a:solidFill>
            <a:tailEnd len="med" type="triangle" w="med"/>
          </a:ln>
        </p:spPr>
      </p:cxnSp>
      <p:cxnSp>
        <p:nvCxnSpPr>
          <p:cNvPr id="119" name="Line 6"/>
          <p:cNvCxnSpPr/>
          <p:nvPr/>
        </p:nvCxnSpPr>
        <p:spPr>
          <a:xfrm flipV="1">
            <a:off x="6816960" y="3787920"/>
            <a:ext cx="804960" cy="3240"/>
          </a:xfrm>
          <a:prstGeom prst="straightConnector1">
            <a:avLst/>
          </a:prstGeom>
          <a:ln>
            <a:solidFill>
              <a:srgbClr val="ffffff"/>
            </a:solidFill>
            <a:tailEnd len="med" type="triangle" w="med"/>
          </a:ln>
        </p:spPr>
      </p:cxnSp>
      <p:cxnSp>
        <p:nvCxnSpPr>
          <p:cNvPr id="120" name="Line 7"/>
          <p:cNvCxnSpPr/>
          <p:nvPr/>
        </p:nvCxnSpPr>
        <p:spPr>
          <a:xfrm flipH="1" flipV="1">
            <a:off x="6841080" y="2287440"/>
            <a:ext cx="780840" cy="1500840"/>
          </a:xfrm>
          <a:prstGeom prst="bentConnector3">
            <a:avLst/>
          </a:prstGeom>
          <a:ln>
            <a:solidFill>
              <a:srgbClr val="ffffff"/>
            </a:solidFill>
            <a:headEnd len="med" type="triangle" w="med"/>
            <a:tailEnd len="med" type="triangle" w="med"/>
          </a:ln>
        </p:spPr>
      </p:cxnSp>
      <p:cxnSp>
        <p:nvCxnSpPr>
          <p:cNvPr id="121" name="Line 8"/>
          <p:cNvCxnSpPr/>
          <p:nvPr/>
        </p:nvCxnSpPr>
        <p:spPr>
          <a:xfrm flipH="1">
            <a:off x="6841800" y="3787920"/>
            <a:ext cx="780120" cy="1706760"/>
          </a:xfrm>
          <a:prstGeom prst="bentConnector3">
            <a:avLst/>
          </a:prstGeom>
          <a:ln>
            <a:solidFill>
              <a:srgbClr val="ffffff"/>
            </a:solidFill>
            <a:headEnd len="med" type="triangle" w="med"/>
            <a:tailEnd len="med" type="triangle" w="med"/>
          </a:ln>
        </p:spPr>
      </p:cxnSp>
      <p:sp>
        <p:nvSpPr>
          <p:cNvPr id="122" name="CustomShape 9"/>
          <p:cNvSpPr/>
          <p:nvPr/>
        </p:nvSpPr>
        <p:spPr>
          <a:xfrm>
            <a:off x="1050480" y="1236600"/>
            <a:ext cx="2556000" cy="17280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27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CustomShape 10"/>
          <p:cNvSpPr/>
          <p:nvPr/>
        </p:nvSpPr>
        <p:spPr>
          <a:xfrm>
            <a:off x="1050480" y="2973600"/>
            <a:ext cx="2556000" cy="108000"/>
          </a:xfrm>
          <a:custGeom>
            <a:avLst/>
            <a:gdLst/>
            <a:ahLst/>
            <a:rect l="0" t="0" r="r" b="b"/>
            <a:pathLst>
              <a:path w="7102" h="302">
                <a:moveTo>
                  <a:pt x="0" y="0"/>
                </a:moveTo>
                <a:lnTo>
                  <a:pt x="7101" y="0"/>
                </a:lnTo>
                <a:lnTo>
                  <a:pt x="6520" y="301"/>
                </a:lnTo>
                <a:lnTo>
                  <a:pt x="580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d7fe6f"/>
              </a:gs>
              <a:gs pos="100000">
                <a:srgbClr val="7db619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TextShape 11"/>
          <p:cNvSpPr txBox="1"/>
          <p:nvPr/>
        </p:nvSpPr>
        <p:spPr>
          <a:xfrm>
            <a:off x="1050480" y="1569960"/>
            <a:ext cx="2556000" cy="1023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Rectangle 12"/>
          <p:cNvSpPr/>
          <p:nvPr/>
        </p:nvSpPr>
        <p:spPr>
          <a:xfrm>
            <a:off x="7621560" y="2167920"/>
            <a:ext cx="1440000" cy="32400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2700000"/>
          </a:gradFill>
          <a:ln w="36000">
            <a:solidFill>
              <a:srgbClr val="7db619"/>
            </a:solidFill>
            <a:round/>
          </a:ln>
        </p:spPr>
      </p:sp>
      <p:sp>
        <p:nvSpPr>
          <p:cNvPr id="126" name="CustomShape 13"/>
          <p:cNvSpPr/>
          <p:nvPr/>
        </p:nvSpPr>
        <p:spPr>
          <a:xfrm>
            <a:off x="7621560" y="5423040"/>
            <a:ext cx="1440000" cy="108000"/>
          </a:xfrm>
          <a:custGeom>
            <a:avLst/>
            <a:gdLst/>
            <a:ahLst/>
            <a:rect l="0" t="0" r="r" b="b"/>
            <a:pathLst>
              <a:path w="4001" h="302">
                <a:moveTo>
                  <a:pt x="0" y="0"/>
                </a:moveTo>
                <a:lnTo>
                  <a:pt x="4000" y="0"/>
                </a:lnTo>
                <a:lnTo>
                  <a:pt x="3674" y="301"/>
                </a:lnTo>
                <a:lnTo>
                  <a:pt x="326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d7fe6f"/>
              </a:gs>
              <a:gs pos="100000">
                <a:srgbClr val="7db619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TextShape 14"/>
          <p:cNvSpPr txBox="1"/>
          <p:nvPr/>
        </p:nvSpPr>
        <p:spPr>
          <a:xfrm>
            <a:off x="7635960" y="2458440"/>
            <a:ext cx="141120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CustomShape 15"/>
          <p:cNvSpPr/>
          <p:nvPr/>
        </p:nvSpPr>
        <p:spPr>
          <a:xfrm>
            <a:off x="1035720" y="3504960"/>
            <a:ext cx="2556000" cy="5760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27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9" name="CustomShape 16"/>
          <p:cNvSpPr/>
          <p:nvPr/>
        </p:nvSpPr>
        <p:spPr>
          <a:xfrm>
            <a:off x="1037160" y="4089600"/>
            <a:ext cx="2556000" cy="108000"/>
          </a:xfrm>
          <a:custGeom>
            <a:avLst/>
            <a:gdLst/>
            <a:ahLst/>
            <a:rect l="0" t="0" r="r" b="b"/>
            <a:pathLst>
              <a:path w="7102" h="302">
                <a:moveTo>
                  <a:pt x="0" y="0"/>
                </a:moveTo>
                <a:lnTo>
                  <a:pt x="7101" y="0"/>
                </a:lnTo>
                <a:lnTo>
                  <a:pt x="6520" y="301"/>
                </a:lnTo>
                <a:lnTo>
                  <a:pt x="580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d7fe6f"/>
              </a:gs>
              <a:gs pos="100000">
                <a:srgbClr val="7db619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TextShape 17"/>
          <p:cNvSpPr txBox="1"/>
          <p:nvPr/>
        </p:nvSpPr>
        <p:spPr>
          <a:xfrm>
            <a:off x="1051200" y="3589920"/>
            <a:ext cx="2527200" cy="43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CustomShape 18"/>
          <p:cNvSpPr/>
          <p:nvPr/>
        </p:nvSpPr>
        <p:spPr>
          <a:xfrm>
            <a:off x="1035720" y="4584600"/>
            <a:ext cx="2556000" cy="17280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27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CustomShape 19"/>
          <p:cNvSpPr/>
          <p:nvPr/>
        </p:nvSpPr>
        <p:spPr>
          <a:xfrm>
            <a:off x="1037160" y="6321600"/>
            <a:ext cx="2556000" cy="108000"/>
          </a:xfrm>
          <a:custGeom>
            <a:avLst/>
            <a:gdLst/>
            <a:ahLst/>
            <a:rect l="0" t="0" r="r" b="b"/>
            <a:pathLst>
              <a:path w="7102" h="302">
                <a:moveTo>
                  <a:pt x="0" y="0"/>
                </a:moveTo>
                <a:lnTo>
                  <a:pt x="7101" y="0"/>
                </a:lnTo>
                <a:lnTo>
                  <a:pt x="6520" y="301"/>
                </a:lnTo>
                <a:lnTo>
                  <a:pt x="580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d7fe6f"/>
              </a:gs>
              <a:gs pos="100000">
                <a:srgbClr val="7db619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TextShape 20"/>
          <p:cNvSpPr txBox="1"/>
          <p:nvPr/>
        </p:nvSpPr>
        <p:spPr>
          <a:xfrm>
            <a:off x="1020960" y="4930560"/>
            <a:ext cx="2556000" cy="1023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Rectangle 21"/>
          <p:cNvSpPr/>
          <p:nvPr/>
        </p:nvSpPr>
        <p:spPr>
          <a:xfrm>
            <a:off x="4332960" y="1630080"/>
            <a:ext cx="2484000" cy="11880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</p:sp>
      <p:sp>
        <p:nvSpPr>
          <p:cNvPr id="135" name="CustomShape 22"/>
          <p:cNvSpPr/>
          <p:nvPr/>
        </p:nvSpPr>
        <p:spPr>
          <a:xfrm>
            <a:off x="4332960" y="2836800"/>
            <a:ext cx="2484000" cy="108000"/>
          </a:xfrm>
          <a:custGeom>
            <a:avLst/>
            <a:gdLst/>
            <a:ahLst/>
            <a:rect l="0" t="0" r="r" b="b"/>
            <a:pathLst>
              <a:path w="6902" h="302">
                <a:moveTo>
                  <a:pt x="0" y="0"/>
                </a:moveTo>
                <a:lnTo>
                  <a:pt x="6901" y="0"/>
                </a:lnTo>
                <a:lnTo>
                  <a:pt x="6140" y="301"/>
                </a:lnTo>
                <a:lnTo>
                  <a:pt x="760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e8a3"/>
              </a:gs>
              <a:gs pos="100000">
                <a:srgbClr val="fba917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TextShape 23"/>
          <p:cNvSpPr txBox="1"/>
          <p:nvPr/>
        </p:nvSpPr>
        <p:spPr>
          <a:xfrm>
            <a:off x="4296960" y="1695960"/>
            <a:ext cx="2556000" cy="1023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Rectangle 24"/>
          <p:cNvSpPr/>
          <p:nvPr/>
        </p:nvSpPr>
        <p:spPr>
          <a:xfrm>
            <a:off x="4332960" y="3196800"/>
            <a:ext cx="2484000" cy="11880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</p:sp>
      <p:sp>
        <p:nvSpPr>
          <p:cNvPr id="138" name="CustomShape 25"/>
          <p:cNvSpPr/>
          <p:nvPr/>
        </p:nvSpPr>
        <p:spPr>
          <a:xfrm>
            <a:off x="4332960" y="4403520"/>
            <a:ext cx="2484000" cy="108000"/>
          </a:xfrm>
          <a:custGeom>
            <a:avLst/>
            <a:gdLst/>
            <a:ahLst/>
            <a:rect l="0" t="0" r="r" b="b"/>
            <a:pathLst>
              <a:path w="6902" h="302">
                <a:moveTo>
                  <a:pt x="0" y="0"/>
                </a:moveTo>
                <a:lnTo>
                  <a:pt x="6901" y="0"/>
                </a:lnTo>
                <a:lnTo>
                  <a:pt x="6140" y="301"/>
                </a:lnTo>
                <a:lnTo>
                  <a:pt x="760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e8a3"/>
              </a:gs>
              <a:gs pos="100000">
                <a:srgbClr val="fba917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TextShape 26"/>
          <p:cNvSpPr txBox="1"/>
          <p:nvPr/>
        </p:nvSpPr>
        <p:spPr>
          <a:xfrm>
            <a:off x="4296960" y="3269160"/>
            <a:ext cx="2556000" cy="1023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Rectangle 27"/>
          <p:cNvSpPr/>
          <p:nvPr/>
        </p:nvSpPr>
        <p:spPr>
          <a:xfrm>
            <a:off x="4332960" y="4836960"/>
            <a:ext cx="2484000" cy="11880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</p:sp>
      <p:sp>
        <p:nvSpPr>
          <p:cNvPr id="141" name="CustomShape 28"/>
          <p:cNvSpPr/>
          <p:nvPr/>
        </p:nvSpPr>
        <p:spPr>
          <a:xfrm>
            <a:off x="4332960" y="6043680"/>
            <a:ext cx="2484000" cy="108000"/>
          </a:xfrm>
          <a:custGeom>
            <a:avLst/>
            <a:gdLst/>
            <a:ahLst/>
            <a:rect l="0" t="0" r="r" b="b"/>
            <a:pathLst>
              <a:path w="6902" h="302">
                <a:moveTo>
                  <a:pt x="0" y="0"/>
                </a:moveTo>
                <a:lnTo>
                  <a:pt x="6901" y="0"/>
                </a:lnTo>
                <a:lnTo>
                  <a:pt x="6140" y="301"/>
                </a:lnTo>
                <a:lnTo>
                  <a:pt x="760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e8a3"/>
              </a:gs>
              <a:gs pos="100000">
                <a:srgbClr val="fba917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TextShape 29"/>
          <p:cNvSpPr txBox="1"/>
          <p:nvPr/>
        </p:nvSpPr>
        <p:spPr>
          <a:xfrm>
            <a:off x="4296960" y="4899960"/>
            <a:ext cx="2556000" cy="1023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2023-09-04T06:21:50Z</dcterms:created>
  <dc:creator/>
  <dc:description>This template will fit presentations on &lt;a href="http://templates.redoffice.com/template/cateShow.php?class=mb&amp;categoryid=117&amp;sid=165"&gt;Business&lt;/a&gt;, Education/Training, Agriculture&amp;animals, Commercial, Enjoyment, Joy, etc.
&lt;a href="http://templates.redoffice.com/template/templateList.php?class=mb&amp;categoryid=117"&gt;More about Charts &amp; Diagrams&lt;/a&gt;.</dc:description>
  <cp:keywords>presentation background Presentation Black white yellow blue green org charts flow process Redoffice Templates Redoffice.com</cp:keywords>
  <dc:language>en-US</dc:language>
  <cp:lastModifiedBy/>
  <cp:revision>1</cp:revision>
  <dc:subject>&lt;a href="http://templates.redoffice.com/template/templateList.php?class=mb&amp;categoryid=117"&gt;Presentation templates&lt;/a&gt;</dc:subject>
  <dc:title>Charts &amp; Diagrams - 8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</vt:lpwstr>
  </property>
</Properties>
</file>