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3198600"/>
            <a:ext cx="10080000" cy="2880000"/>
          </a:xfrm>
          <a:prstGeom prst="rect">
            <a:avLst/>
          </a:prstGeom>
          <a:gradFill>
            <a:gsLst>
              <a:gs pos="0">
                <a:srgbClr val="b2b2b2"/>
              </a:gs>
              <a:gs pos="100000">
                <a:srgbClr val="ffffff"/>
              </a:gs>
            </a:gsLst>
            <a:lin ang="54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0468DE6A-BDD9-479A-B4D8-9981D8C1C92A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Line 6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title text format</a:t>
            </a:r>
            <a:endParaRPr b="1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0" y="3960000"/>
            <a:ext cx="10080000" cy="365616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333333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仿宋_GB2312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仿宋_GB2312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504000" y="106560"/>
            <a:ext cx="7236000" cy="52200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Red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Office.com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                                                                          </a:t>
            </a:r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仿宋_GB2312"/>
              </a:rPr>
              <a:t>Presentation templates</a:t>
            </a:r>
            <a:endParaRPr b="0" lang="en-US" sz="1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7920000" y="299520"/>
            <a:ext cx="1656000" cy="52200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Slide No.  </a:t>
            </a:r>
            <a:fld id="{7DFFD71E-6A72-4A85-AB35-A451931F465A}" type="slidenum">
              <a:rPr b="1" lang="en-US" sz="1050" spc="-1" strike="noStrike">
                <a:solidFill>
                  <a:srgbClr val="0066cc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&lt;number&gt;</a:t>
            </a:fld>
            <a:endParaRPr b="0" lang="en-US" sz="105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8" name="Line 7"/>
          <p:cNvSpPr/>
          <p:nvPr/>
        </p:nvSpPr>
        <p:spPr>
          <a:xfrm>
            <a:off x="0" y="476280"/>
            <a:ext cx="10080000" cy="0"/>
          </a:xfrm>
          <a:prstGeom prst="line">
            <a:avLst/>
          </a:prstGeom>
          <a:ln w="6480">
            <a:solidFill>
              <a:srgbClr val="808080"/>
            </a:solidFill>
            <a:custDash>
              <a:ds d="300000" sp="200000"/>
            </a:custDash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1241640" y="5638320"/>
            <a:ext cx="7580520" cy="56448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108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818000" rIns="378000" tIns="63000" bIns="63000" anchor="ctr"/>
          <a:p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1774440" y="5130720"/>
            <a:ext cx="800280" cy="80028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</a:t>
            </a:r>
            <a:endParaRPr b="0" lang="en-US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1767600" y="5135040"/>
            <a:ext cx="813960" cy="306000"/>
          </a:xfrm>
          <a:prstGeom prst="rect">
            <a:avLst/>
          </a:prstGeom>
          <a:ln>
            <a:noFill/>
          </a:ln>
        </p:spPr>
      </p:pic>
      <p:sp>
        <p:nvSpPr>
          <p:cNvPr id="88" name="CustomShape 3"/>
          <p:cNvSpPr/>
          <p:nvPr/>
        </p:nvSpPr>
        <p:spPr>
          <a:xfrm>
            <a:off x="1885680" y="5960160"/>
            <a:ext cx="578160" cy="104400"/>
          </a:xfrm>
          <a:prstGeom prst="ellipse">
            <a:avLst/>
          </a:prstGeom>
          <a:solidFill>
            <a:srgbClr val="989898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CustomShape 4"/>
          <p:cNvSpPr/>
          <p:nvPr/>
        </p:nvSpPr>
        <p:spPr>
          <a:xfrm rot="10800000">
            <a:off x="8838360" y="6306120"/>
            <a:ext cx="7578720" cy="91080"/>
          </a:xfrm>
          <a:custGeom>
            <a:avLst/>
            <a:gdLst/>
            <a:ahLst/>
            <a:rect l="0" t="0" r="r" b="b"/>
            <a:pathLst>
              <a:path w="21054" h="255">
                <a:moveTo>
                  <a:pt x="0" y="254"/>
                </a:moveTo>
                <a:lnTo>
                  <a:pt x="21053" y="254"/>
                </a:lnTo>
                <a:lnTo>
                  <a:pt x="20394" y="0"/>
                </a:lnTo>
                <a:lnTo>
                  <a:pt x="658" y="0"/>
                </a:lnTo>
                <a:lnTo>
                  <a:pt x="0" y="254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CustomShape 5"/>
          <p:cNvSpPr/>
          <p:nvPr/>
        </p:nvSpPr>
        <p:spPr>
          <a:xfrm>
            <a:off x="1241640" y="4339080"/>
            <a:ext cx="7580520" cy="56448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108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818000" rIns="378000" tIns="63000" bIns="63000" anchor="ctr"/>
          <a:p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6"/>
          <p:cNvSpPr/>
          <p:nvPr/>
        </p:nvSpPr>
        <p:spPr>
          <a:xfrm>
            <a:off x="1774440" y="3831120"/>
            <a:ext cx="800280" cy="80064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endParaRPr b="0" lang="en-US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2"/>
          <a:stretch/>
        </p:blipFill>
        <p:spPr>
          <a:xfrm>
            <a:off x="1767600" y="3835800"/>
            <a:ext cx="813960" cy="306000"/>
          </a:xfrm>
          <a:prstGeom prst="rect">
            <a:avLst/>
          </a:prstGeom>
          <a:ln>
            <a:noFill/>
          </a:ln>
        </p:spPr>
      </p:pic>
      <p:sp>
        <p:nvSpPr>
          <p:cNvPr id="93" name="CustomShape 7"/>
          <p:cNvSpPr/>
          <p:nvPr/>
        </p:nvSpPr>
        <p:spPr>
          <a:xfrm>
            <a:off x="1885680" y="4661280"/>
            <a:ext cx="578160" cy="104040"/>
          </a:xfrm>
          <a:prstGeom prst="ellipse">
            <a:avLst/>
          </a:prstGeom>
          <a:solidFill>
            <a:srgbClr val="989898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8"/>
          <p:cNvSpPr/>
          <p:nvPr/>
        </p:nvSpPr>
        <p:spPr>
          <a:xfrm rot="10800000">
            <a:off x="8838360" y="5001840"/>
            <a:ext cx="7578720" cy="91080"/>
          </a:xfrm>
          <a:custGeom>
            <a:avLst/>
            <a:gdLst/>
            <a:ahLst/>
            <a:rect l="0" t="0" r="r" b="b"/>
            <a:pathLst>
              <a:path w="21054" h="255">
                <a:moveTo>
                  <a:pt x="0" y="254"/>
                </a:moveTo>
                <a:lnTo>
                  <a:pt x="21053" y="254"/>
                </a:lnTo>
                <a:lnTo>
                  <a:pt x="20394" y="0"/>
                </a:lnTo>
                <a:lnTo>
                  <a:pt x="658" y="0"/>
                </a:lnTo>
                <a:lnTo>
                  <a:pt x="0" y="254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9"/>
          <p:cNvSpPr/>
          <p:nvPr/>
        </p:nvSpPr>
        <p:spPr>
          <a:xfrm>
            <a:off x="1241640" y="3039840"/>
            <a:ext cx="7580520" cy="56412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108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818000" rIns="378000" tIns="63000" bIns="63000" anchor="ctr"/>
          <a:p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10"/>
          <p:cNvSpPr/>
          <p:nvPr/>
        </p:nvSpPr>
        <p:spPr>
          <a:xfrm>
            <a:off x="1774440" y="2532240"/>
            <a:ext cx="800280" cy="79992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endParaRPr b="0" lang="en-US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7" name="" descr=""/>
          <p:cNvPicPr/>
          <p:nvPr/>
        </p:nvPicPr>
        <p:blipFill>
          <a:blip r:embed="rId3"/>
          <a:stretch/>
        </p:blipFill>
        <p:spPr>
          <a:xfrm>
            <a:off x="1767600" y="2536560"/>
            <a:ext cx="813960" cy="306000"/>
          </a:xfrm>
          <a:prstGeom prst="rect">
            <a:avLst/>
          </a:prstGeom>
          <a:ln>
            <a:noFill/>
          </a:ln>
        </p:spPr>
      </p:pic>
      <p:sp>
        <p:nvSpPr>
          <p:cNvPr id="98" name="CustomShape 11"/>
          <p:cNvSpPr/>
          <p:nvPr/>
        </p:nvSpPr>
        <p:spPr>
          <a:xfrm>
            <a:off x="1885680" y="3361680"/>
            <a:ext cx="578160" cy="104400"/>
          </a:xfrm>
          <a:prstGeom prst="ellipse">
            <a:avLst/>
          </a:prstGeom>
          <a:solidFill>
            <a:srgbClr val="989898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CustomShape 12"/>
          <p:cNvSpPr/>
          <p:nvPr/>
        </p:nvSpPr>
        <p:spPr>
          <a:xfrm rot="10800000">
            <a:off x="8838360" y="3716640"/>
            <a:ext cx="7578720" cy="91080"/>
          </a:xfrm>
          <a:custGeom>
            <a:avLst/>
            <a:gdLst/>
            <a:ahLst/>
            <a:rect l="0" t="0" r="r" b="b"/>
            <a:pathLst>
              <a:path w="21054" h="255">
                <a:moveTo>
                  <a:pt x="0" y="254"/>
                </a:moveTo>
                <a:lnTo>
                  <a:pt x="21053" y="254"/>
                </a:lnTo>
                <a:lnTo>
                  <a:pt x="20394" y="0"/>
                </a:lnTo>
                <a:lnTo>
                  <a:pt x="658" y="0"/>
                </a:lnTo>
                <a:lnTo>
                  <a:pt x="0" y="254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CustomShape 13"/>
          <p:cNvSpPr/>
          <p:nvPr/>
        </p:nvSpPr>
        <p:spPr>
          <a:xfrm>
            <a:off x="1241640" y="1740600"/>
            <a:ext cx="7580520" cy="564480"/>
          </a:xfrm>
          <a:prstGeom prst="rect">
            <a:avLst/>
          </a:pr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10800000"/>
          </a:gradFill>
          <a:ln w="36000">
            <a:solidFill>
              <a:srgbClr val="456fc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818000" rIns="378000" tIns="63000" bIns="63000" anchor="ctr"/>
          <a:p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14"/>
          <p:cNvSpPr/>
          <p:nvPr/>
        </p:nvSpPr>
        <p:spPr>
          <a:xfrm>
            <a:off x="1774440" y="1232640"/>
            <a:ext cx="800280" cy="80064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</a:t>
            </a:r>
            <a:endParaRPr b="0" lang="en-US" sz="4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4"/>
          <a:stretch/>
        </p:blipFill>
        <p:spPr>
          <a:xfrm>
            <a:off x="1767600" y="1237320"/>
            <a:ext cx="813960" cy="306000"/>
          </a:xfrm>
          <a:prstGeom prst="rect">
            <a:avLst/>
          </a:prstGeom>
          <a:ln>
            <a:noFill/>
          </a:ln>
        </p:spPr>
      </p:pic>
      <p:sp>
        <p:nvSpPr>
          <p:cNvPr id="103" name="CustomShape 15"/>
          <p:cNvSpPr/>
          <p:nvPr/>
        </p:nvSpPr>
        <p:spPr>
          <a:xfrm>
            <a:off x="1885680" y="2062440"/>
            <a:ext cx="578160" cy="104400"/>
          </a:xfrm>
          <a:prstGeom prst="ellipse">
            <a:avLst/>
          </a:prstGeom>
          <a:solidFill>
            <a:srgbClr val="989898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CustomShape 16"/>
          <p:cNvSpPr/>
          <p:nvPr/>
        </p:nvSpPr>
        <p:spPr>
          <a:xfrm rot="10800000">
            <a:off x="8838360" y="2408400"/>
            <a:ext cx="7578720" cy="90720"/>
          </a:xfrm>
          <a:custGeom>
            <a:avLst/>
            <a:gdLst/>
            <a:ahLst/>
            <a:rect l="0" t="0" r="r" b="b"/>
            <a:pathLst>
              <a:path w="21054" h="254">
                <a:moveTo>
                  <a:pt x="0" y="253"/>
                </a:moveTo>
                <a:lnTo>
                  <a:pt x="21053" y="253"/>
                </a:lnTo>
                <a:lnTo>
                  <a:pt x="20394" y="0"/>
                </a:lnTo>
                <a:lnTo>
                  <a:pt x="658" y="0"/>
                </a:lnTo>
                <a:lnTo>
                  <a:pt x="0" y="253"/>
                </a:lnTo>
              </a:path>
            </a:pathLst>
          </a:custGeom>
          <a:gradFill>
            <a:gsLst>
              <a:gs pos="0">
                <a:srgbClr val="456fc5"/>
              </a:gs>
              <a:gs pos="100000">
                <a:srgbClr val="779dce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1241640" y="5638320"/>
            <a:ext cx="7580520" cy="56448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108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818000" rIns="378000" tIns="63000" bIns="63000" anchor="ctr"/>
          <a:p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1774440" y="5130720"/>
            <a:ext cx="800280" cy="80028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</a:t>
            </a:r>
            <a:endParaRPr b="0" lang="en-US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7" name="" descr=""/>
          <p:cNvPicPr/>
          <p:nvPr/>
        </p:nvPicPr>
        <p:blipFill>
          <a:blip r:embed="rId1"/>
          <a:stretch/>
        </p:blipFill>
        <p:spPr>
          <a:xfrm>
            <a:off x="1767600" y="5135040"/>
            <a:ext cx="813960" cy="306000"/>
          </a:xfrm>
          <a:prstGeom prst="rect">
            <a:avLst/>
          </a:prstGeom>
          <a:ln>
            <a:noFill/>
          </a:ln>
        </p:spPr>
      </p:pic>
      <p:sp>
        <p:nvSpPr>
          <p:cNvPr id="108" name="CustomShape 3"/>
          <p:cNvSpPr/>
          <p:nvPr/>
        </p:nvSpPr>
        <p:spPr>
          <a:xfrm>
            <a:off x="1885680" y="5960160"/>
            <a:ext cx="578160" cy="104400"/>
          </a:xfrm>
          <a:prstGeom prst="ellipse">
            <a:avLst/>
          </a:prstGeom>
          <a:solidFill>
            <a:srgbClr val="989898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CustomShape 4"/>
          <p:cNvSpPr/>
          <p:nvPr/>
        </p:nvSpPr>
        <p:spPr>
          <a:xfrm rot="10800000">
            <a:off x="8838360" y="6306120"/>
            <a:ext cx="7578720" cy="91080"/>
          </a:xfrm>
          <a:custGeom>
            <a:avLst/>
            <a:gdLst/>
            <a:ahLst/>
            <a:rect l="0" t="0" r="r" b="b"/>
            <a:pathLst>
              <a:path w="21054" h="255">
                <a:moveTo>
                  <a:pt x="0" y="254"/>
                </a:moveTo>
                <a:lnTo>
                  <a:pt x="21053" y="254"/>
                </a:lnTo>
                <a:lnTo>
                  <a:pt x="20394" y="0"/>
                </a:lnTo>
                <a:lnTo>
                  <a:pt x="658" y="0"/>
                </a:lnTo>
                <a:lnTo>
                  <a:pt x="0" y="254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CustomShape 5"/>
          <p:cNvSpPr/>
          <p:nvPr/>
        </p:nvSpPr>
        <p:spPr>
          <a:xfrm>
            <a:off x="1241640" y="4339080"/>
            <a:ext cx="7580520" cy="56448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108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818000" rIns="378000" tIns="63000" bIns="63000" anchor="ctr"/>
          <a:p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6"/>
          <p:cNvSpPr/>
          <p:nvPr/>
        </p:nvSpPr>
        <p:spPr>
          <a:xfrm>
            <a:off x="1774440" y="3831120"/>
            <a:ext cx="800280" cy="80064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endParaRPr b="0" lang="en-US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2"/>
          <a:stretch/>
        </p:blipFill>
        <p:spPr>
          <a:xfrm>
            <a:off x="1767600" y="3835800"/>
            <a:ext cx="813960" cy="306000"/>
          </a:xfrm>
          <a:prstGeom prst="rect">
            <a:avLst/>
          </a:prstGeom>
          <a:ln>
            <a:noFill/>
          </a:ln>
        </p:spPr>
      </p:pic>
      <p:sp>
        <p:nvSpPr>
          <p:cNvPr id="113" name="CustomShape 7"/>
          <p:cNvSpPr/>
          <p:nvPr/>
        </p:nvSpPr>
        <p:spPr>
          <a:xfrm>
            <a:off x="1885680" y="4661280"/>
            <a:ext cx="578160" cy="104040"/>
          </a:xfrm>
          <a:prstGeom prst="ellipse">
            <a:avLst/>
          </a:prstGeom>
          <a:solidFill>
            <a:srgbClr val="989898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CustomShape 8"/>
          <p:cNvSpPr/>
          <p:nvPr/>
        </p:nvSpPr>
        <p:spPr>
          <a:xfrm rot="10800000">
            <a:off x="8838360" y="5001840"/>
            <a:ext cx="7578720" cy="91080"/>
          </a:xfrm>
          <a:custGeom>
            <a:avLst/>
            <a:gdLst/>
            <a:ahLst/>
            <a:rect l="0" t="0" r="r" b="b"/>
            <a:pathLst>
              <a:path w="21054" h="255">
                <a:moveTo>
                  <a:pt x="0" y="254"/>
                </a:moveTo>
                <a:lnTo>
                  <a:pt x="21053" y="254"/>
                </a:lnTo>
                <a:lnTo>
                  <a:pt x="20394" y="0"/>
                </a:lnTo>
                <a:lnTo>
                  <a:pt x="658" y="0"/>
                </a:lnTo>
                <a:lnTo>
                  <a:pt x="0" y="254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9"/>
          <p:cNvSpPr/>
          <p:nvPr/>
        </p:nvSpPr>
        <p:spPr>
          <a:xfrm>
            <a:off x="1241640" y="3039840"/>
            <a:ext cx="7580520" cy="56412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108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818000" rIns="378000" tIns="63000" bIns="63000" anchor="ctr"/>
          <a:p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10"/>
          <p:cNvSpPr/>
          <p:nvPr/>
        </p:nvSpPr>
        <p:spPr>
          <a:xfrm>
            <a:off x="1774440" y="2532240"/>
            <a:ext cx="800280" cy="79992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endParaRPr b="0" lang="en-US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3"/>
          <a:stretch/>
        </p:blipFill>
        <p:spPr>
          <a:xfrm>
            <a:off x="1767600" y="2536560"/>
            <a:ext cx="813960" cy="306000"/>
          </a:xfrm>
          <a:prstGeom prst="rect">
            <a:avLst/>
          </a:prstGeom>
          <a:ln>
            <a:noFill/>
          </a:ln>
        </p:spPr>
      </p:pic>
      <p:sp>
        <p:nvSpPr>
          <p:cNvPr id="118" name="CustomShape 11"/>
          <p:cNvSpPr/>
          <p:nvPr/>
        </p:nvSpPr>
        <p:spPr>
          <a:xfrm>
            <a:off x="1885680" y="3361680"/>
            <a:ext cx="578160" cy="104400"/>
          </a:xfrm>
          <a:prstGeom prst="ellipse">
            <a:avLst/>
          </a:prstGeom>
          <a:solidFill>
            <a:srgbClr val="989898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CustomShape 12"/>
          <p:cNvSpPr/>
          <p:nvPr/>
        </p:nvSpPr>
        <p:spPr>
          <a:xfrm rot="10800000">
            <a:off x="8838360" y="3716640"/>
            <a:ext cx="7578720" cy="91080"/>
          </a:xfrm>
          <a:custGeom>
            <a:avLst/>
            <a:gdLst/>
            <a:ahLst/>
            <a:rect l="0" t="0" r="r" b="b"/>
            <a:pathLst>
              <a:path w="21054" h="255">
                <a:moveTo>
                  <a:pt x="0" y="254"/>
                </a:moveTo>
                <a:lnTo>
                  <a:pt x="21053" y="254"/>
                </a:lnTo>
                <a:lnTo>
                  <a:pt x="20394" y="0"/>
                </a:lnTo>
                <a:lnTo>
                  <a:pt x="658" y="0"/>
                </a:lnTo>
                <a:lnTo>
                  <a:pt x="0" y="254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CustomShape 13"/>
          <p:cNvSpPr/>
          <p:nvPr/>
        </p:nvSpPr>
        <p:spPr>
          <a:xfrm>
            <a:off x="1241640" y="1740600"/>
            <a:ext cx="7580520" cy="564480"/>
          </a:xfrm>
          <a:prstGeom prst="rect">
            <a:avLst/>
          </a:pr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10800000"/>
          </a:gradFill>
          <a:ln w="36000">
            <a:solidFill>
              <a:srgbClr val="7db61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818000" rIns="378000" tIns="63000" bIns="63000" anchor="ctr"/>
          <a:p>
            <a:r>
              <a:rPr b="0" lang="en-US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Text goes here</a:t>
            </a:r>
            <a:endParaRPr b="0" lang="en-US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14"/>
          <p:cNvSpPr/>
          <p:nvPr/>
        </p:nvSpPr>
        <p:spPr>
          <a:xfrm>
            <a:off x="1774440" y="1232640"/>
            <a:ext cx="800280" cy="800640"/>
          </a:xfrm>
          <a:prstGeom prst="ellipse">
            <a:avLst/>
          </a:prstGeom>
          <a:gradFill>
            <a:gsLst>
              <a:gs pos="0">
                <a:srgbClr val="fba917"/>
              </a:gs>
              <a:gs pos="100000">
                <a:srgbClr val="fbe8a3"/>
              </a:gs>
            </a:gsLst>
            <a:lin ang="16200000"/>
          </a:gradFill>
          <a:ln w="36000">
            <a:solidFill>
              <a:srgbClr val="fba9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8000" rIns="108000" tIns="63000" bIns="63000" anchor="ctr"/>
          <a:p>
            <a:pPr algn="ctr"/>
            <a:r>
              <a:rPr b="1" lang="en-US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</a:t>
            </a:r>
            <a:endParaRPr b="0" lang="en-US" sz="4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4"/>
          <a:stretch/>
        </p:blipFill>
        <p:spPr>
          <a:xfrm>
            <a:off x="1767600" y="1237320"/>
            <a:ext cx="813960" cy="306000"/>
          </a:xfrm>
          <a:prstGeom prst="rect">
            <a:avLst/>
          </a:prstGeom>
          <a:ln>
            <a:noFill/>
          </a:ln>
        </p:spPr>
      </p:pic>
      <p:sp>
        <p:nvSpPr>
          <p:cNvPr id="123" name="CustomShape 15"/>
          <p:cNvSpPr/>
          <p:nvPr/>
        </p:nvSpPr>
        <p:spPr>
          <a:xfrm>
            <a:off x="1885680" y="2062440"/>
            <a:ext cx="578160" cy="104400"/>
          </a:xfrm>
          <a:prstGeom prst="ellipse">
            <a:avLst/>
          </a:prstGeom>
          <a:solidFill>
            <a:srgbClr val="989898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CustomShape 16"/>
          <p:cNvSpPr/>
          <p:nvPr/>
        </p:nvSpPr>
        <p:spPr>
          <a:xfrm rot="10800000">
            <a:off x="8838360" y="2408400"/>
            <a:ext cx="7578720" cy="90720"/>
          </a:xfrm>
          <a:custGeom>
            <a:avLst/>
            <a:gdLst/>
            <a:ahLst/>
            <a:rect l="0" t="0" r="r" b="b"/>
            <a:pathLst>
              <a:path w="21054" h="254">
                <a:moveTo>
                  <a:pt x="0" y="253"/>
                </a:moveTo>
                <a:lnTo>
                  <a:pt x="21053" y="253"/>
                </a:lnTo>
                <a:lnTo>
                  <a:pt x="20394" y="0"/>
                </a:lnTo>
                <a:lnTo>
                  <a:pt x="658" y="0"/>
                </a:lnTo>
                <a:lnTo>
                  <a:pt x="0" y="253"/>
                </a:lnTo>
              </a:path>
            </a:pathLst>
          </a:custGeom>
          <a:gradFill>
            <a:gsLst>
              <a:gs pos="0">
                <a:srgbClr val="7db619"/>
              </a:gs>
              <a:gs pos="100000">
                <a:srgbClr val="d7fe6f"/>
              </a:gs>
            </a:gsLst>
            <a:lin ang="5400000"/>
          </a:gradFill>
          <a:ln w="36000"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2023-09-04T06:27:01Z</dcterms:created>
  <dc:creator/>
  <dc:description>This template will fit presentations on &lt;a href="http://templates.redoffice.com/template/cateShow.php?class=mb&amp;categoryid=117&amp;sid=165"&gt;Business&lt;/a&gt;, Education/Training, Agriculture&amp;animals, Commercial, Enjoyment, Joy, etc.
&lt;a href="http://templates.redoffice.com/template/templateList.php?class=mb&amp;categoryid=117"&gt;More about Charts &amp; Diagrams&lt;/a&gt;.</dc:description>
  <cp:keywords>presentation background Presentation Black white yellow blue green contents Redoffice Templates Redoffice.com</cp:keywords>
  <dc:language>en-US</dc:language>
  <cp:lastModifiedBy/>
  <cp:revision>1</cp:revision>
  <dc:subject>&lt;a href="http://templates.redoffice.com/template/templateList.php?class=mb&amp;categoryid=117"&gt;Presentation templates&lt;/a&gt;</dc:subject>
  <dc:title>Charts &amp; Diagrams - 9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href="http://templates.services.openoffice.org/bsd-license"&gt;BSD&lt;/a&gt;</vt:lpwstr>
  </property>
</Properties>
</file>