
<file path=[Content_Types].xml><?xml version="1.0" encoding="utf-8"?>
<Types xmlns="http://schemas.openxmlformats.org/package/2006/content-types">
  <Override PartName="/_rels/.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2.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19.xml.rels" ContentType="application/vnd.openxmlformats-package.relationships+xml"/>
  <Override PartName="/ppt/slides/_rels/slide12.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slide22.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31.jpeg" ContentType="image/jpeg"/>
  <Override PartName="/ppt/media/image30.png" ContentType="image/png"/>
  <Override PartName="/ppt/media/image29.png" ContentType="image/png"/>
  <Override PartName="/ppt/media/image28.png" ContentType="image/png"/>
  <Override PartName="/ppt/media/image27.png" ContentType="image/png"/>
  <Override PartName="/ppt/media/image26.png" ContentType="image/png"/>
  <Override PartName="/ppt/media/image25.png" ContentType="image/png"/>
  <Override PartName="/ppt/media/image24.png" ContentType="image/png"/>
  <Override PartName="/ppt/media/image9.png" ContentType="image/png"/>
  <Override PartName="/ppt/media/image10.png" ContentType="image/png"/>
  <Override PartName="/ppt/media/image23.png" ContentType="image/png"/>
  <Override PartName="/ppt/media/image8.png" ContentType="image/png"/>
  <Override PartName="/ppt/media/image4.png" ContentType="image/png"/>
  <Override PartName="/ppt/media/image3.png" ContentType="image/png"/>
  <Override PartName="/ppt/media/image21.png" ContentType="image/png"/>
  <Override PartName="/ppt/media/image6.png" ContentType="image/png"/>
  <Override PartName="/ppt/media/image1.jpeg" ContentType="image/jpe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2.jpeg" ContentType="image/jpeg"/>
  <Override PartName="/ppt/media/image18.png" ContentType="image/png"/>
  <Override PartName="/ppt/media/image19.png" ContentType="image/png"/>
  <Override PartName="/ppt/media/image5.png" ContentType="image/png"/>
  <Override PartName="/ppt/media/image20.png" ContentType="image/png"/>
  <Override PartName="/ppt/media/image7.png" ContentType="image/png"/>
  <Override PartName="/ppt/media/image22.png" ContentType="image/pn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2.xml" ContentType="application/vnd.openxmlformats-officedocument.drawingml.chart+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832462801211"/>
          <c:y val="0.0197909185220653"/>
          <c:w val="0.959970153184392"/>
          <c:h val="0.979650466842231"/>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71041323"/>
        <c:axId val="94062323"/>
      </c:barChart>
      <c:catAx>
        <c:axId val="71041323"/>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000000"/>
            </a:solidFill>
            <a:round/>
          </a:ln>
        </c:spPr>
        <c:txPr>
          <a:bodyPr/>
          <a:p>
            <a:pPr>
              <a:defRPr b="1" sz="2200" spc="-1" strike="noStrike">
                <a:solidFill>
                  <a:srgbClr val="000000"/>
                </a:solidFill>
                <a:uFill>
                  <a:solidFill>
                    <a:srgbClr val="ffffff"/>
                  </a:solidFill>
                </a:uFill>
                <a:latin typeface="Arial"/>
                <a:ea typeface="宋体"/>
              </a:defRPr>
            </a:pPr>
          </a:p>
        </c:txPr>
        <c:crossAx val="94062323"/>
        <c:crossesAt val="0"/>
        <c:auto val="1"/>
        <c:lblAlgn val="ctr"/>
        <c:lblOffset val="100"/>
      </c:catAx>
      <c:valAx>
        <c:axId val="94062323"/>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000000"/>
            </a:solidFill>
            <a:round/>
          </a:ln>
        </c:spPr>
        <c:txPr>
          <a:bodyPr/>
          <a:p>
            <a:pPr>
              <a:defRPr b="1" sz="2200" spc="-1" strike="noStrike">
                <a:solidFill>
                  <a:srgbClr val="000000"/>
                </a:solidFill>
                <a:uFill>
                  <a:solidFill>
                    <a:srgbClr val="ffffff"/>
                  </a:solidFill>
                </a:uFill>
                <a:latin typeface="Arial"/>
                <a:ea typeface="宋体"/>
              </a:defRPr>
            </a:pPr>
          </a:p>
        </c:txPr>
        <c:crossAx val="71041323"/>
        <c:crosses val="min"/>
        <c:majorUnit val="1"/>
        <c:minorUnit val="1"/>
      </c:valAx>
      <c:spPr>
        <a:noFill/>
        <a:ln>
          <a:solidFill>
            <a:srgbClr val="000000"/>
          </a:solidFill>
        </a:ln>
      </c:spPr>
    </c:plotArea>
    <c:plotVisOnly val="0"/>
    <c:dispBlanksAs val="gap"/>
  </c:chart>
  <c:spPr>
    <a:noFill/>
    <a:ln>
      <a:noFill/>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6810315575161"/>
          <c:y val="0.0373333333333333"/>
          <c:w val="0.950712589073634"/>
          <c:h val="0.920576576576577"/>
        </c:manualLayout>
      </c:layout>
      <c:scatterChart>
        <c:scatterStyle val="lineMarker"/>
        <c:varyColors val="0"/>
        <c:ser>
          <c:idx val="0"/>
          <c:order val="0"/>
          <c:tx>
            <c:strRef>
              <c:f>label 1</c:f>
              <c:strCache>
                <c:ptCount val="1"/>
                <c:pt idx="0">
                  <c:v>列 2</c:v>
                </c:pt>
              </c:strCache>
            </c:strRef>
          </c:tx>
          <c:spPr>
            <a:solidFill>
              <a:srgbClr val="83d8b9"/>
            </a:solidFill>
            <a:ln w="54000">
              <a:solidFill>
                <a:srgbClr val="83d8b9"/>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009a94"/>
            </a:solidFill>
            <a:ln w="54000">
              <a:solidFill>
                <a:srgbClr val="009a94"/>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61517739"/>
        <c:axId val="73460686"/>
      </c:scatterChart>
      <c:valAx>
        <c:axId val="61517739"/>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2200" spc="-1" strike="noStrike">
                <a:solidFill>
                  <a:srgbClr val="000000"/>
                </a:solidFill>
                <a:uFill>
                  <a:solidFill>
                    <a:srgbClr val="ffffff"/>
                  </a:solidFill>
                </a:uFill>
                <a:latin typeface="Arial"/>
                <a:ea typeface="宋体"/>
              </a:defRPr>
            </a:pPr>
          </a:p>
        </c:txPr>
        <c:crossAx val="73460686"/>
        <c:crossesAt val="0"/>
        <c:crossBetween val="midCat"/>
        <c:majorUnit val="2"/>
        <c:minorUnit val="1"/>
      </c:valAx>
      <c:valAx>
        <c:axId val="73460686"/>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2200" spc="-1" strike="noStrike">
                <a:solidFill>
                  <a:srgbClr val="000000"/>
                </a:solidFill>
                <a:uFill>
                  <a:solidFill>
                    <a:srgbClr val="ffffff"/>
                  </a:solidFill>
                </a:uFill>
                <a:latin typeface="Arial"/>
                <a:ea typeface="宋体"/>
              </a:defRPr>
            </a:pPr>
          </a:p>
        </c:txPr>
        <c:crossAx val="61517739"/>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25BEE2AC-2206-4F44-9E15-3A4F26BBDEEA}"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hyperlink" Target="http://www.RedOffice.com/" TargetMode="External"/><Relationship Id="rId4"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chart" Target="../charts/chart2.xml"/><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6533280" y="7258320"/>
            <a:ext cx="3500280" cy="35100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
        <p:nvSpPr>
          <p:cNvPr id="42" name="TextShape 2"/>
          <p:cNvSpPr txBox="1"/>
          <p:nvPr/>
        </p:nvSpPr>
        <p:spPr>
          <a:xfrm>
            <a:off x="1195200" y="2884320"/>
            <a:ext cx="8291160" cy="1172160"/>
          </a:xfrm>
          <a:prstGeom prst="rect">
            <a:avLst/>
          </a:prstGeom>
          <a:noFill/>
          <a:ln>
            <a:noFill/>
          </a:ln>
        </p:spPr>
        <p:txBody>
          <a:bodyPr lIns="0" rIns="0" tIns="0" bIns="0" anchor="ctr"/>
          <a:p>
            <a:r>
              <a:rPr b="1" lang="en-US" sz="4400" spc="-1" strike="noStrike">
                <a:solidFill>
                  <a:srgbClr val="ff950e"/>
                </a:solidFill>
                <a:uFill>
                  <a:solidFill>
                    <a:srgbClr val="ffffff"/>
                  </a:solidFill>
                </a:uFill>
                <a:latin typeface="Arial"/>
              </a:rPr>
              <a:t>Insert Presentation Title Here</a:t>
            </a:r>
            <a:br/>
            <a:r>
              <a:rPr b="0" lang="en-US" sz="2600" spc="-1" strike="noStrike">
                <a:solidFill>
                  <a:srgbClr val="009b95"/>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9280" y="253080"/>
            <a:ext cx="1080000" cy="504000"/>
          </a:xfrm>
          <a:prstGeom prst="rect">
            <a:avLst/>
          </a:prstGeom>
          <a:ln>
            <a:noFill/>
          </a:ln>
        </p:spPr>
      </p:pic>
      <p:pic>
        <p:nvPicPr>
          <p:cNvPr id="44" name="" descr=""/>
          <p:cNvPicPr/>
          <p:nvPr/>
        </p:nvPicPr>
        <p:blipFill>
          <a:blip r:embed="rId2"/>
          <a:stretch/>
        </p:blipFill>
        <p:spPr>
          <a:xfrm>
            <a:off x="327960" y="221760"/>
            <a:ext cx="1080000" cy="504000"/>
          </a:xfrm>
          <a:prstGeom prst="rect">
            <a:avLst/>
          </a:prstGeom>
          <a:ln>
            <a:noFill/>
          </a:ln>
        </p:spPr>
      </p:pic>
      <p:sp>
        <p:nvSpPr>
          <p:cNvPr id="45" name="TextShape 1"/>
          <p:cNvSpPr txBox="1"/>
          <p:nvPr/>
        </p:nvSpPr>
        <p:spPr>
          <a:xfrm>
            <a:off x="487440" y="937440"/>
            <a:ext cx="9240840" cy="617904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6" name="TextShape 2"/>
          <p:cNvSpPr txBox="1"/>
          <p:nvPr/>
        </p:nvSpPr>
        <p:spPr>
          <a:xfrm>
            <a:off x="8255520" y="721908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3"/>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1854720" y="2491200"/>
            <a:ext cx="6358680" cy="529920"/>
          </a:xfrm>
          <a:custGeom>
            <a:avLst/>
            <a:gdLst/>
            <a:ahLst/>
            <a:rect l="0" t="0" r="r" b="b"/>
            <a:pathLst>
              <a:path w="17665" h="1474">
                <a:moveTo>
                  <a:pt x="245" y="0"/>
                </a:moveTo>
                <a:cubicBezTo>
                  <a:pt x="122" y="0"/>
                  <a:pt x="0" y="122"/>
                  <a:pt x="0" y="245"/>
                </a:cubicBezTo>
                <a:lnTo>
                  <a:pt x="0" y="1227"/>
                </a:lnTo>
                <a:cubicBezTo>
                  <a:pt x="0" y="1350"/>
                  <a:pt x="122" y="1473"/>
                  <a:pt x="245" y="1473"/>
                </a:cubicBezTo>
                <a:lnTo>
                  <a:pt x="17418" y="1473"/>
                </a:lnTo>
                <a:cubicBezTo>
                  <a:pt x="17541" y="1473"/>
                  <a:pt x="17664" y="1350"/>
                  <a:pt x="17664" y="1227"/>
                </a:cubicBezTo>
                <a:lnTo>
                  <a:pt x="17664" y="245"/>
                </a:lnTo>
                <a:cubicBezTo>
                  <a:pt x="17664" y="122"/>
                  <a:pt x="17541" y="0"/>
                  <a:pt x="17418" y="0"/>
                </a:cubicBezTo>
                <a:lnTo>
                  <a:pt x="24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805400" rIns="365400" tIns="52200" bIns="52200" anchor="ctr"/>
          <a:p>
            <a:pPr>
              <a:lnSpc>
                <a:spcPct val="150000"/>
              </a:lnSpc>
            </a:pPr>
            <a:r>
              <a:rPr b="0" lang="en-US" sz="2200" spc="-1" strike="noStrike">
                <a:solidFill>
                  <a:srgbClr val="ffffff"/>
                </a:solidFill>
                <a:uFill>
                  <a:solidFill>
                    <a:srgbClr val="ffffff"/>
                  </a:solidFill>
                </a:uFill>
                <a:latin typeface="Arial"/>
                <a:ea typeface="仿宋_GB2312"/>
              </a:rPr>
              <a:t>Please insert your own text</a:t>
            </a:r>
            <a:endParaRPr b="0" lang="en-US" sz="2200" spc="-1" strike="noStrike">
              <a:solidFill>
                <a:srgbClr val="000000"/>
              </a:solidFill>
              <a:uFill>
                <a:solidFill>
                  <a:srgbClr val="ffffff"/>
                </a:solidFill>
              </a:uFill>
              <a:latin typeface="Arial"/>
            </a:endParaRPr>
          </a:p>
        </p:txBody>
      </p:sp>
      <p:pic>
        <p:nvPicPr>
          <p:cNvPr id="48" name="" descr=""/>
          <p:cNvPicPr/>
          <p:nvPr/>
        </p:nvPicPr>
        <p:blipFill>
          <a:blip r:embed="rId1"/>
          <a:stretch/>
        </p:blipFill>
        <p:spPr>
          <a:xfrm>
            <a:off x="1794600" y="3033000"/>
            <a:ext cx="6490800" cy="280800"/>
          </a:xfrm>
          <a:prstGeom prst="rect">
            <a:avLst/>
          </a:prstGeom>
          <a:ln>
            <a:noFill/>
          </a:ln>
        </p:spPr>
      </p:pic>
      <p:sp>
        <p:nvSpPr>
          <p:cNvPr id="49" name="CustomShape 2"/>
          <p:cNvSpPr/>
          <p:nvPr/>
        </p:nvSpPr>
        <p:spPr>
          <a:xfrm>
            <a:off x="2337840" y="2014200"/>
            <a:ext cx="751680" cy="75204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104400" rIns="104400" tIns="59400" bIns="59400" anchor="ctr"/>
          <a:p>
            <a:pPr algn="ctr"/>
            <a:r>
              <a:rPr b="1" lang="en-US" sz="4000" spc="-1" strike="noStrike">
                <a:solidFill>
                  <a:srgbClr val="ffffff"/>
                </a:solidFill>
                <a:uFill>
                  <a:solidFill>
                    <a:srgbClr val="ffffff"/>
                  </a:solidFill>
                </a:uFill>
                <a:latin typeface="Arial Black"/>
              </a:rPr>
              <a:t>1</a:t>
            </a:r>
            <a:endParaRPr b="0" lang="en-US" sz="4000" spc="-1" strike="noStrike">
              <a:solidFill>
                <a:srgbClr val="000000"/>
              </a:solidFill>
              <a:uFill>
                <a:solidFill>
                  <a:srgbClr val="ffffff"/>
                </a:solidFill>
              </a:uFill>
              <a:latin typeface="Arial"/>
            </a:endParaRPr>
          </a:p>
        </p:txBody>
      </p:sp>
      <p:pic>
        <p:nvPicPr>
          <p:cNvPr id="50" name="" descr=""/>
          <p:cNvPicPr/>
          <p:nvPr/>
        </p:nvPicPr>
        <p:blipFill>
          <a:blip r:embed="rId2"/>
          <a:stretch/>
        </p:blipFill>
        <p:spPr>
          <a:xfrm>
            <a:off x="2339280" y="2018520"/>
            <a:ext cx="765360" cy="287280"/>
          </a:xfrm>
          <a:prstGeom prst="rect">
            <a:avLst/>
          </a:prstGeom>
          <a:ln>
            <a:noFill/>
          </a:ln>
        </p:spPr>
      </p:pic>
      <p:sp>
        <p:nvSpPr>
          <p:cNvPr id="51" name="CustomShape 3"/>
          <p:cNvSpPr/>
          <p:nvPr/>
        </p:nvSpPr>
        <p:spPr>
          <a:xfrm>
            <a:off x="2449080" y="2793600"/>
            <a:ext cx="543240" cy="97920"/>
          </a:xfrm>
          <a:prstGeom prst="ellipse">
            <a:avLst/>
          </a:prstGeom>
          <a:solidFill>
            <a:srgbClr val="989898">
              <a:alpha val="50000"/>
            </a:srgbClr>
          </a:solidFill>
          <a:ln>
            <a:noFill/>
          </a:ln>
        </p:spPr>
        <p:style>
          <a:lnRef idx="0"/>
          <a:fillRef idx="0"/>
          <a:effectRef idx="0"/>
          <a:fontRef idx="minor"/>
        </p:style>
      </p:sp>
      <p:sp>
        <p:nvSpPr>
          <p:cNvPr id="52" name="TextShape 4"/>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53" name="CustomShape 5"/>
          <p:cNvSpPr/>
          <p:nvPr/>
        </p:nvSpPr>
        <p:spPr>
          <a:xfrm>
            <a:off x="1854720" y="3679200"/>
            <a:ext cx="6358680" cy="529920"/>
          </a:xfrm>
          <a:custGeom>
            <a:avLst/>
            <a:gdLst/>
            <a:ahLst/>
            <a:rect l="0" t="0" r="r" b="b"/>
            <a:pathLst>
              <a:path w="17665" h="1474">
                <a:moveTo>
                  <a:pt x="245" y="0"/>
                </a:moveTo>
                <a:cubicBezTo>
                  <a:pt x="122" y="0"/>
                  <a:pt x="0" y="122"/>
                  <a:pt x="0" y="245"/>
                </a:cubicBezTo>
                <a:lnTo>
                  <a:pt x="0" y="1227"/>
                </a:lnTo>
                <a:cubicBezTo>
                  <a:pt x="0" y="1350"/>
                  <a:pt x="122" y="1473"/>
                  <a:pt x="245" y="1473"/>
                </a:cubicBezTo>
                <a:lnTo>
                  <a:pt x="17418" y="1473"/>
                </a:lnTo>
                <a:cubicBezTo>
                  <a:pt x="17541" y="1473"/>
                  <a:pt x="17664" y="1350"/>
                  <a:pt x="17664" y="1227"/>
                </a:cubicBezTo>
                <a:lnTo>
                  <a:pt x="17664" y="245"/>
                </a:lnTo>
                <a:cubicBezTo>
                  <a:pt x="17664" y="122"/>
                  <a:pt x="17541" y="0"/>
                  <a:pt x="17418" y="0"/>
                </a:cubicBezTo>
                <a:lnTo>
                  <a:pt x="24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805400" rIns="365400" tIns="52200" bIns="52200" anchor="ctr"/>
          <a:p>
            <a:pPr>
              <a:lnSpc>
                <a:spcPct val="150000"/>
              </a:lnSpc>
            </a:pPr>
            <a:r>
              <a:rPr b="0" lang="en-US" sz="2200" spc="-1" strike="noStrike">
                <a:solidFill>
                  <a:srgbClr val="ffffff"/>
                </a:solidFill>
                <a:uFill>
                  <a:solidFill>
                    <a:srgbClr val="ffffff"/>
                  </a:solidFill>
                </a:uFill>
                <a:latin typeface="Arial"/>
                <a:ea typeface="仿宋_GB2312"/>
              </a:rPr>
              <a:t>Please insert your own text</a:t>
            </a:r>
            <a:endParaRPr b="0" lang="en-US" sz="2200" spc="-1" strike="noStrike">
              <a:solidFill>
                <a:srgbClr val="000000"/>
              </a:solidFill>
              <a:uFill>
                <a:solidFill>
                  <a:srgbClr val="ffffff"/>
                </a:solidFill>
              </a:uFill>
              <a:latin typeface="Arial"/>
            </a:endParaRPr>
          </a:p>
        </p:txBody>
      </p:sp>
      <p:pic>
        <p:nvPicPr>
          <p:cNvPr id="54" name="" descr=""/>
          <p:cNvPicPr/>
          <p:nvPr/>
        </p:nvPicPr>
        <p:blipFill>
          <a:blip r:embed="rId3"/>
          <a:stretch/>
        </p:blipFill>
        <p:spPr>
          <a:xfrm>
            <a:off x="1794600" y="4221000"/>
            <a:ext cx="6490800" cy="280800"/>
          </a:xfrm>
          <a:prstGeom prst="rect">
            <a:avLst/>
          </a:prstGeom>
          <a:ln>
            <a:noFill/>
          </a:ln>
        </p:spPr>
      </p:pic>
      <p:sp>
        <p:nvSpPr>
          <p:cNvPr id="55" name="CustomShape 6"/>
          <p:cNvSpPr/>
          <p:nvPr/>
        </p:nvSpPr>
        <p:spPr>
          <a:xfrm>
            <a:off x="2337840" y="3202200"/>
            <a:ext cx="751680" cy="75204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104400" rIns="104400" tIns="59400" bIns="59400" anchor="ctr"/>
          <a:p>
            <a:pPr algn="ctr"/>
            <a:r>
              <a:rPr b="1" lang="en-US" sz="4000" spc="-1" strike="noStrike">
                <a:solidFill>
                  <a:srgbClr val="ffffff"/>
                </a:solidFill>
                <a:uFill>
                  <a:solidFill>
                    <a:srgbClr val="ffffff"/>
                  </a:solidFill>
                </a:uFill>
                <a:latin typeface="Arial Black"/>
              </a:rPr>
              <a:t>2</a:t>
            </a:r>
            <a:endParaRPr b="0" lang="en-US" sz="4000" spc="-1" strike="noStrike">
              <a:solidFill>
                <a:srgbClr val="000000"/>
              </a:solidFill>
              <a:uFill>
                <a:solidFill>
                  <a:srgbClr val="ffffff"/>
                </a:solidFill>
              </a:uFill>
              <a:latin typeface="Arial"/>
            </a:endParaRPr>
          </a:p>
        </p:txBody>
      </p:sp>
      <p:pic>
        <p:nvPicPr>
          <p:cNvPr id="56" name="" descr=""/>
          <p:cNvPicPr/>
          <p:nvPr/>
        </p:nvPicPr>
        <p:blipFill>
          <a:blip r:embed="rId4"/>
          <a:stretch/>
        </p:blipFill>
        <p:spPr>
          <a:xfrm>
            <a:off x="2339280" y="3206520"/>
            <a:ext cx="765360" cy="287280"/>
          </a:xfrm>
          <a:prstGeom prst="rect">
            <a:avLst/>
          </a:prstGeom>
          <a:ln>
            <a:noFill/>
          </a:ln>
        </p:spPr>
      </p:pic>
      <p:sp>
        <p:nvSpPr>
          <p:cNvPr id="57" name="CustomShape 7"/>
          <p:cNvSpPr/>
          <p:nvPr/>
        </p:nvSpPr>
        <p:spPr>
          <a:xfrm>
            <a:off x="2449080" y="3981600"/>
            <a:ext cx="543240" cy="97920"/>
          </a:xfrm>
          <a:prstGeom prst="ellipse">
            <a:avLst/>
          </a:prstGeom>
          <a:solidFill>
            <a:srgbClr val="989898">
              <a:alpha val="50000"/>
            </a:srgbClr>
          </a:solidFill>
          <a:ln>
            <a:noFill/>
          </a:ln>
        </p:spPr>
        <p:style>
          <a:lnRef idx="0"/>
          <a:fillRef idx="0"/>
          <a:effectRef idx="0"/>
          <a:fontRef idx="minor"/>
        </p:style>
      </p:sp>
      <p:sp>
        <p:nvSpPr>
          <p:cNvPr id="58" name="CustomShape 8"/>
          <p:cNvSpPr/>
          <p:nvPr/>
        </p:nvSpPr>
        <p:spPr>
          <a:xfrm>
            <a:off x="1854720" y="4867200"/>
            <a:ext cx="6358680" cy="529920"/>
          </a:xfrm>
          <a:custGeom>
            <a:avLst/>
            <a:gdLst/>
            <a:ahLst/>
            <a:rect l="0" t="0" r="r" b="b"/>
            <a:pathLst>
              <a:path w="17665" h="1474">
                <a:moveTo>
                  <a:pt x="245" y="0"/>
                </a:moveTo>
                <a:cubicBezTo>
                  <a:pt x="122" y="0"/>
                  <a:pt x="0" y="122"/>
                  <a:pt x="0" y="245"/>
                </a:cubicBezTo>
                <a:lnTo>
                  <a:pt x="0" y="1227"/>
                </a:lnTo>
                <a:cubicBezTo>
                  <a:pt x="0" y="1350"/>
                  <a:pt x="122" y="1473"/>
                  <a:pt x="245" y="1473"/>
                </a:cubicBezTo>
                <a:lnTo>
                  <a:pt x="17418" y="1473"/>
                </a:lnTo>
                <a:cubicBezTo>
                  <a:pt x="17541" y="1473"/>
                  <a:pt x="17664" y="1350"/>
                  <a:pt x="17664" y="1227"/>
                </a:cubicBezTo>
                <a:lnTo>
                  <a:pt x="17664" y="245"/>
                </a:lnTo>
                <a:cubicBezTo>
                  <a:pt x="17664" y="122"/>
                  <a:pt x="17541" y="0"/>
                  <a:pt x="17418" y="0"/>
                </a:cubicBezTo>
                <a:lnTo>
                  <a:pt x="24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805400" rIns="365400" tIns="52200" bIns="52200" anchor="ctr"/>
          <a:p>
            <a:pPr>
              <a:lnSpc>
                <a:spcPct val="150000"/>
              </a:lnSpc>
            </a:pPr>
            <a:r>
              <a:rPr b="0" lang="en-US" sz="2200" spc="-1" strike="noStrike">
                <a:solidFill>
                  <a:srgbClr val="ffffff"/>
                </a:solidFill>
                <a:uFill>
                  <a:solidFill>
                    <a:srgbClr val="ffffff"/>
                  </a:solidFill>
                </a:uFill>
                <a:latin typeface="Arial"/>
                <a:ea typeface="仿宋_GB2312"/>
              </a:rPr>
              <a:t>Please insert your own text</a:t>
            </a:r>
            <a:endParaRPr b="0" lang="en-US" sz="2200" spc="-1" strike="noStrike">
              <a:solidFill>
                <a:srgbClr val="000000"/>
              </a:solidFill>
              <a:uFill>
                <a:solidFill>
                  <a:srgbClr val="ffffff"/>
                </a:solidFill>
              </a:uFill>
              <a:latin typeface="Arial"/>
            </a:endParaRPr>
          </a:p>
        </p:txBody>
      </p:sp>
      <p:pic>
        <p:nvPicPr>
          <p:cNvPr id="59" name="" descr=""/>
          <p:cNvPicPr/>
          <p:nvPr/>
        </p:nvPicPr>
        <p:blipFill>
          <a:blip r:embed="rId5"/>
          <a:stretch/>
        </p:blipFill>
        <p:spPr>
          <a:xfrm>
            <a:off x="1794600" y="5409000"/>
            <a:ext cx="6490800" cy="280800"/>
          </a:xfrm>
          <a:prstGeom prst="rect">
            <a:avLst/>
          </a:prstGeom>
          <a:ln>
            <a:noFill/>
          </a:ln>
        </p:spPr>
      </p:pic>
      <p:sp>
        <p:nvSpPr>
          <p:cNvPr id="60" name="CustomShape 9"/>
          <p:cNvSpPr/>
          <p:nvPr/>
        </p:nvSpPr>
        <p:spPr>
          <a:xfrm>
            <a:off x="2337840" y="4390200"/>
            <a:ext cx="751680" cy="75204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104400" rIns="104400" tIns="59400" bIns="59400" anchor="ctr"/>
          <a:p>
            <a:pPr algn="ctr"/>
            <a:r>
              <a:rPr b="1" lang="en-US" sz="4000" spc="-1" strike="noStrike">
                <a:solidFill>
                  <a:srgbClr val="ffffff"/>
                </a:solidFill>
                <a:uFill>
                  <a:solidFill>
                    <a:srgbClr val="ffffff"/>
                  </a:solidFill>
                </a:uFill>
                <a:latin typeface="Arial Black"/>
              </a:rPr>
              <a:t>3</a:t>
            </a:r>
            <a:endParaRPr b="0" lang="en-US" sz="4000" spc="-1" strike="noStrike">
              <a:solidFill>
                <a:srgbClr val="000000"/>
              </a:solidFill>
              <a:uFill>
                <a:solidFill>
                  <a:srgbClr val="ffffff"/>
                </a:solidFill>
              </a:uFill>
              <a:latin typeface="Arial"/>
            </a:endParaRPr>
          </a:p>
        </p:txBody>
      </p:sp>
      <p:pic>
        <p:nvPicPr>
          <p:cNvPr id="61" name="" descr=""/>
          <p:cNvPicPr/>
          <p:nvPr/>
        </p:nvPicPr>
        <p:blipFill>
          <a:blip r:embed="rId6"/>
          <a:stretch/>
        </p:blipFill>
        <p:spPr>
          <a:xfrm>
            <a:off x="2339280" y="4394520"/>
            <a:ext cx="765360" cy="287280"/>
          </a:xfrm>
          <a:prstGeom prst="rect">
            <a:avLst/>
          </a:prstGeom>
          <a:ln>
            <a:noFill/>
          </a:ln>
        </p:spPr>
      </p:pic>
      <p:sp>
        <p:nvSpPr>
          <p:cNvPr id="62" name="CustomShape 10"/>
          <p:cNvSpPr/>
          <p:nvPr/>
        </p:nvSpPr>
        <p:spPr>
          <a:xfrm>
            <a:off x="2449080" y="5169600"/>
            <a:ext cx="543240" cy="97920"/>
          </a:xfrm>
          <a:prstGeom prst="ellipse">
            <a:avLst/>
          </a:prstGeom>
          <a:solidFill>
            <a:srgbClr val="989898">
              <a:alpha val="50000"/>
            </a:srgbClr>
          </a:solidFill>
          <a:ln>
            <a:noFill/>
          </a:ln>
        </p:spPr>
        <p:style>
          <a:lnRef idx="0"/>
          <a:fillRef idx="0"/>
          <a:effectRef idx="0"/>
          <a:fontRef idx="minor"/>
        </p:style>
      </p:sp>
      <p:sp>
        <p:nvSpPr>
          <p:cNvPr id="63" name="CustomShape 11"/>
          <p:cNvSpPr/>
          <p:nvPr/>
        </p:nvSpPr>
        <p:spPr>
          <a:xfrm>
            <a:off x="1854720" y="6091200"/>
            <a:ext cx="6358680" cy="529920"/>
          </a:xfrm>
          <a:custGeom>
            <a:avLst/>
            <a:gdLst/>
            <a:ahLst/>
            <a:rect l="0" t="0" r="r" b="b"/>
            <a:pathLst>
              <a:path w="17665" h="1474">
                <a:moveTo>
                  <a:pt x="245" y="0"/>
                </a:moveTo>
                <a:cubicBezTo>
                  <a:pt x="122" y="0"/>
                  <a:pt x="0" y="122"/>
                  <a:pt x="0" y="245"/>
                </a:cubicBezTo>
                <a:lnTo>
                  <a:pt x="0" y="1227"/>
                </a:lnTo>
                <a:cubicBezTo>
                  <a:pt x="0" y="1350"/>
                  <a:pt x="122" y="1473"/>
                  <a:pt x="245" y="1473"/>
                </a:cubicBezTo>
                <a:lnTo>
                  <a:pt x="17418" y="1473"/>
                </a:lnTo>
                <a:cubicBezTo>
                  <a:pt x="17541" y="1473"/>
                  <a:pt x="17664" y="1350"/>
                  <a:pt x="17664" y="1227"/>
                </a:cubicBezTo>
                <a:lnTo>
                  <a:pt x="17664" y="245"/>
                </a:lnTo>
                <a:cubicBezTo>
                  <a:pt x="17664" y="122"/>
                  <a:pt x="17541" y="0"/>
                  <a:pt x="17418" y="0"/>
                </a:cubicBezTo>
                <a:lnTo>
                  <a:pt x="24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805400" rIns="365400" tIns="52200" bIns="52200" anchor="ctr"/>
          <a:p>
            <a:pPr>
              <a:lnSpc>
                <a:spcPct val="150000"/>
              </a:lnSpc>
            </a:pPr>
            <a:r>
              <a:rPr b="0" lang="en-US" sz="2200" spc="-1" strike="noStrike">
                <a:solidFill>
                  <a:srgbClr val="ffffff"/>
                </a:solidFill>
                <a:uFill>
                  <a:solidFill>
                    <a:srgbClr val="ffffff"/>
                  </a:solidFill>
                </a:uFill>
                <a:latin typeface="Arial"/>
                <a:ea typeface="仿宋_GB2312"/>
              </a:rPr>
              <a:t>Please insert your own text</a:t>
            </a:r>
            <a:endParaRPr b="0" lang="en-US" sz="2200" spc="-1" strike="noStrike">
              <a:solidFill>
                <a:srgbClr val="000000"/>
              </a:solidFill>
              <a:uFill>
                <a:solidFill>
                  <a:srgbClr val="ffffff"/>
                </a:solidFill>
              </a:uFill>
              <a:latin typeface="Arial"/>
            </a:endParaRPr>
          </a:p>
        </p:txBody>
      </p:sp>
      <p:pic>
        <p:nvPicPr>
          <p:cNvPr id="64" name="" descr=""/>
          <p:cNvPicPr/>
          <p:nvPr/>
        </p:nvPicPr>
        <p:blipFill>
          <a:blip r:embed="rId7"/>
          <a:stretch/>
        </p:blipFill>
        <p:spPr>
          <a:xfrm>
            <a:off x="1794600" y="6633000"/>
            <a:ext cx="6490800" cy="280800"/>
          </a:xfrm>
          <a:prstGeom prst="rect">
            <a:avLst/>
          </a:prstGeom>
          <a:ln>
            <a:noFill/>
          </a:ln>
        </p:spPr>
      </p:pic>
      <p:sp>
        <p:nvSpPr>
          <p:cNvPr id="65" name="CustomShape 12"/>
          <p:cNvSpPr/>
          <p:nvPr/>
        </p:nvSpPr>
        <p:spPr>
          <a:xfrm>
            <a:off x="2337840" y="5614200"/>
            <a:ext cx="751680" cy="75204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104400" rIns="104400" tIns="59400" bIns="59400" anchor="ctr"/>
          <a:p>
            <a:pPr algn="ctr"/>
            <a:r>
              <a:rPr b="1" lang="en-US" sz="4000" spc="-1" strike="noStrike">
                <a:solidFill>
                  <a:srgbClr val="ffffff"/>
                </a:solidFill>
                <a:uFill>
                  <a:solidFill>
                    <a:srgbClr val="ffffff"/>
                  </a:solidFill>
                </a:uFill>
                <a:latin typeface="Arial Black"/>
              </a:rPr>
              <a:t>4</a:t>
            </a:r>
            <a:endParaRPr b="0" lang="en-US" sz="4000" spc="-1" strike="noStrike">
              <a:solidFill>
                <a:srgbClr val="000000"/>
              </a:solidFill>
              <a:uFill>
                <a:solidFill>
                  <a:srgbClr val="ffffff"/>
                </a:solidFill>
              </a:uFill>
              <a:latin typeface="Arial"/>
            </a:endParaRPr>
          </a:p>
        </p:txBody>
      </p:sp>
      <p:pic>
        <p:nvPicPr>
          <p:cNvPr id="66" name="" descr=""/>
          <p:cNvPicPr/>
          <p:nvPr/>
        </p:nvPicPr>
        <p:blipFill>
          <a:blip r:embed="rId8"/>
          <a:stretch/>
        </p:blipFill>
        <p:spPr>
          <a:xfrm>
            <a:off x="2339280" y="5618520"/>
            <a:ext cx="765360" cy="287280"/>
          </a:xfrm>
          <a:prstGeom prst="rect">
            <a:avLst/>
          </a:prstGeom>
          <a:ln>
            <a:noFill/>
          </a:ln>
        </p:spPr>
      </p:pic>
      <p:sp>
        <p:nvSpPr>
          <p:cNvPr id="67" name="CustomShape 13"/>
          <p:cNvSpPr/>
          <p:nvPr/>
        </p:nvSpPr>
        <p:spPr>
          <a:xfrm>
            <a:off x="2449080" y="6393600"/>
            <a:ext cx="543240" cy="97920"/>
          </a:xfrm>
          <a:prstGeom prst="ellipse">
            <a:avLst/>
          </a:prstGeom>
          <a:solidFill>
            <a:srgbClr val="989898">
              <a:alpha val="50000"/>
            </a:srgbClr>
          </a:solidFill>
          <a:ln>
            <a:noFill/>
          </a:ln>
        </p:spPr>
        <p:style>
          <a:lnRef idx="0"/>
          <a:fillRef idx="0"/>
          <a:effectRef idx="0"/>
          <a:fontRef idx="minor"/>
        </p:style>
      </p:sp>
      <p:sp>
        <p:nvSpPr>
          <p:cNvPr id="68" name="TextShape 14"/>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CustomShape 1"/>
          <p:cNvSpPr/>
          <p:nvPr/>
        </p:nvSpPr>
        <p:spPr>
          <a:xfrm>
            <a:off x="5542560" y="5596920"/>
            <a:ext cx="3179160" cy="670680"/>
          </a:xfrm>
          <a:custGeom>
            <a:avLst/>
            <a:gdLst/>
            <a:ahLst/>
            <a:rect l="0" t="0" r="r" b="b"/>
            <a:pathLst>
              <a:path w="8833" h="1865">
                <a:moveTo>
                  <a:pt x="175" y="0"/>
                </a:moveTo>
                <a:cubicBezTo>
                  <a:pt x="87" y="0"/>
                  <a:pt x="0" y="87"/>
                  <a:pt x="0" y="175"/>
                </a:cubicBezTo>
                <a:lnTo>
                  <a:pt x="0" y="1688"/>
                </a:lnTo>
                <a:cubicBezTo>
                  <a:pt x="0" y="1776"/>
                  <a:pt x="87" y="1864"/>
                  <a:pt x="175" y="1864"/>
                </a:cubicBezTo>
                <a:lnTo>
                  <a:pt x="8656" y="1864"/>
                </a:lnTo>
                <a:cubicBezTo>
                  <a:pt x="8744" y="1864"/>
                  <a:pt x="8832" y="1776"/>
                  <a:pt x="8832" y="1688"/>
                </a:cubicBezTo>
                <a:lnTo>
                  <a:pt x="8832" y="175"/>
                </a:lnTo>
                <a:cubicBezTo>
                  <a:pt x="8832" y="87"/>
                  <a:pt x="8744" y="0"/>
                  <a:pt x="8656" y="0"/>
                </a:cubicBezTo>
                <a:lnTo>
                  <a:pt x="17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70" name="CustomShape 2"/>
          <p:cNvSpPr/>
          <p:nvPr/>
        </p:nvSpPr>
        <p:spPr>
          <a:xfrm>
            <a:off x="1358280" y="5596920"/>
            <a:ext cx="3179520" cy="670680"/>
          </a:xfrm>
          <a:custGeom>
            <a:avLst/>
            <a:gdLst/>
            <a:ahLst/>
            <a:rect l="0" t="0" r="r" b="b"/>
            <a:pathLst>
              <a:path w="8834" h="1865">
                <a:moveTo>
                  <a:pt x="175" y="0"/>
                </a:moveTo>
                <a:cubicBezTo>
                  <a:pt x="87" y="0"/>
                  <a:pt x="0" y="87"/>
                  <a:pt x="0" y="175"/>
                </a:cubicBezTo>
                <a:lnTo>
                  <a:pt x="0" y="1688"/>
                </a:lnTo>
                <a:cubicBezTo>
                  <a:pt x="0" y="1776"/>
                  <a:pt x="87" y="1864"/>
                  <a:pt x="175" y="1864"/>
                </a:cubicBezTo>
                <a:lnTo>
                  <a:pt x="8657" y="1864"/>
                </a:lnTo>
                <a:cubicBezTo>
                  <a:pt x="8745" y="1864"/>
                  <a:pt x="8833" y="1776"/>
                  <a:pt x="8833" y="1688"/>
                </a:cubicBezTo>
                <a:lnTo>
                  <a:pt x="8833" y="175"/>
                </a:lnTo>
                <a:cubicBezTo>
                  <a:pt x="8833" y="87"/>
                  <a:pt x="8745" y="0"/>
                  <a:pt x="8657" y="0"/>
                </a:cubicBezTo>
                <a:lnTo>
                  <a:pt x="17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71" name="CustomShape 3"/>
          <p:cNvSpPr/>
          <p:nvPr/>
        </p:nvSpPr>
        <p:spPr>
          <a:xfrm>
            <a:off x="4373640" y="5275440"/>
            <a:ext cx="1314000" cy="1314000"/>
          </a:xfrm>
          <a:prstGeom prst="ellipse">
            <a:avLst/>
          </a:prstGeom>
          <a:gradFill>
            <a:gsLst>
              <a:gs pos="0">
                <a:srgbClr val="ffffff"/>
              </a:gs>
              <a:gs pos="100000">
                <a:srgbClr val="83d8b9"/>
              </a:gs>
            </a:gsLst>
            <a:path path="circle"/>
          </a:gradFill>
          <a:ln w="28800">
            <a:solidFill>
              <a:srgbClr val="83d8b9"/>
            </a:solidFill>
            <a:round/>
          </a:ln>
        </p:spPr>
        <p:style>
          <a:lnRef idx="0"/>
          <a:fillRef idx="0"/>
          <a:effectRef idx="0"/>
          <a:fontRef idx="minor"/>
        </p:style>
        <p:txBody>
          <a:bodyPr lIns="68400" rIns="68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72" name="CustomShape 4"/>
          <p:cNvSpPr/>
          <p:nvPr/>
        </p:nvSpPr>
        <p:spPr>
          <a:xfrm>
            <a:off x="5542560" y="4026960"/>
            <a:ext cx="3179160" cy="670680"/>
          </a:xfrm>
          <a:custGeom>
            <a:avLst/>
            <a:gdLst/>
            <a:ahLst/>
            <a:rect l="0" t="0" r="r" b="b"/>
            <a:pathLst>
              <a:path w="8833" h="1865">
                <a:moveTo>
                  <a:pt x="175" y="0"/>
                </a:moveTo>
                <a:cubicBezTo>
                  <a:pt x="87" y="0"/>
                  <a:pt x="0" y="87"/>
                  <a:pt x="0" y="175"/>
                </a:cubicBezTo>
                <a:lnTo>
                  <a:pt x="0" y="1688"/>
                </a:lnTo>
                <a:cubicBezTo>
                  <a:pt x="0" y="1776"/>
                  <a:pt x="87" y="1864"/>
                  <a:pt x="175" y="1864"/>
                </a:cubicBezTo>
                <a:lnTo>
                  <a:pt x="8656" y="1864"/>
                </a:lnTo>
                <a:cubicBezTo>
                  <a:pt x="8744" y="1864"/>
                  <a:pt x="8832" y="1776"/>
                  <a:pt x="8832" y="1688"/>
                </a:cubicBezTo>
                <a:lnTo>
                  <a:pt x="8832" y="175"/>
                </a:lnTo>
                <a:cubicBezTo>
                  <a:pt x="8832" y="87"/>
                  <a:pt x="8744" y="0"/>
                  <a:pt x="8656" y="0"/>
                </a:cubicBezTo>
                <a:lnTo>
                  <a:pt x="17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73" name="CustomShape 5"/>
          <p:cNvSpPr/>
          <p:nvPr/>
        </p:nvSpPr>
        <p:spPr>
          <a:xfrm>
            <a:off x="1358280" y="4026960"/>
            <a:ext cx="3179520" cy="670680"/>
          </a:xfrm>
          <a:custGeom>
            <a:avLst/>
            <a:gdLst/>
            <a:ahLst/>
            <a:rect l="0" t="0" r="r" b="b"/>
            <a:pathLst>
              <a:path w="8834" h="1865">
                <a:moveTo>
                  <a:pt x="175" y="0"/>
                </a:moveTo>
                <a:cubicBezTo>
                  <a:pt x="87" y="0"/>
                  <a:pt x="0" y="87"/>
                  <a:pt x="0" y="175"/>
                </a:cubicBezTo>
                <a:lnTo>
                  <a:pt x="0" y="1688"/>
                </a:lnTo>
                <a:cubicBezTo>
                  <a:pt x="0" y="1776"/>
                  <a:pt x="87" y="1864"/>
                  <a:pt x="175" y="1864"/>
                </a:cubicBezTo>
                <a:lnTo>
                  <a:pt x="8657" y="1864"/>
                </a:lnTo>
                <a:cubicBezTo>
                  <a:pt x="8745" y="1864"/>
                  <a:pt x="8833" y="1776"/>
                  <a:pt x="8833" y="1688"/>
                </a:cubicBezTo>
                <a:lnTo>
                  <a:pt x="8833" y="175"/>
                </a:lnTo>
                <a:cubicBezTo>
                  <a:pt x="8833" y="87"/>
                  <a:pt x="8745" y="0"/>
                  <a:pt x="8657" y="0"/>
                </a:cubicBezTo>
                <a:lnTo>
                  <a:pt x="17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74" name="CustomShape 6"/>
          <p:cNvSpPr/>
          <p:nvPr/>
        </p:nvSpPr>
        <p:spPr>
          <a:xfrm>
            <a:off x="4373640" y="3705120"/>
            <a:ext cx="1314000" cy="131436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lIns="68400" rIns="68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75" name="CustomShape 7"/>
          <p:cNvSpPr/>
          <p:nvPr/>
        </p:nvSpPr>
        <p:spPr>
          <a:xfrm>
            <a:off x="5542560" y="2458080"/>
            <a:ext cx="3179160" cy="670680"/>
          </a:xfrm>
          <a:custGeom>
            <a:avLst/>
            <a:gdLst/>
            <a:ahLst/>
            <a:rect l="0" t="0" r="r" b="b"/>
            <a:pathLst>
              <a:path w="8833" h="1865">
                <a:moveTo>
                  <a:pt x="175" y="0"/>
                </a:moveTo>
                <a:cubicBezTo>
                  <a:pt x="87" y="0"/>
                  <a:pt x="0" y="87"/>
                  <a:pt x="0" y="175"/>
                </a:cubicBezTo>
                <a:lnTo>
                  <a:pt x="0" y="1688"/>
                </a:lnTo>
                <a:cubicBezTo>
                  <a:pt x="0" y="1776"/>
                  <a:pt x="87" y="1864"/>
                  <a:pt x="175" y="1864"/>
                </a:cubicBezTo>
                <a:lnTo>
                  <a:pt x="8656" y="1864"/>
                </a:lnTo>
                <a:cubicBezTo>
                  <a:pt x="8744" y="1864"/>
                  <a:pt x="8832" y="1776"/>
                  <a:pt x="8832" y="1688"/>
                </a:cubicBezTo>
                <a:lnTo>
                  <a:pt x="8832" y="175"/>
                </a:lnTo>
                <a:cubicBezTo>
                  <a:pt x="8832" y="87"/>
                  <a:pt x="8744" y="0"/>
                  <a:pt x="8656" y="0"/>
                </a:cubicBezTo>
                <a:lnTo>
                  <a:pt x="17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76" name="CustomShape 8"/>
          <p:cNvSpPr/>
          <p:nvPr/>
        </p:nvSpPr>
        <p:spPr>
          <a:xfrm>
            <a:off x="1358280" y="2458080"/>
            <a:ext cx="3179520" cy="670680"/>
          </a:xfrm>
          <a:custGeom>
            <a:avLst/>
            <a:gdLst/>
            <a:ahLst/>
            <a:rect l="0" t="0" r="r" b="b"/>
            <a:pathLst>
              <a:path w="8834" h="1865">
                <a:moveTo>
                  <a:pt x="175" y="0"/>
                </a:moveTo>
                <a:cubicBezTo>
                  <a:pt x="87" y="0"/>
                  <a:pt x="0" y="87"/>
                  <a:pt x="0" y="175"/>
                </a:cubicBezTo>
                <a:lnTo>
                  <a:pt x="0" y="1688"/>
                </a:lnTo>
                <a:cubicBezTo>
                  <a:pt x="0" y="1776"/>
                  <a:pt x="87" y="1864"/>
                  <a:pt x="175" y="1864"/>
                </a:cubicBezTo>
                <a:lnTo>
                  <a:pt x="8657" y="1864"/>
                </a:lnTo>
                <a:cubicBezTo>
                  <a:pt x="8745" y="1864"/>
                  <a:pt x="8833" y="1776"/>
                  <a:pt x="8833" y="1688"/>
                </a:cubicBezTo>
                <a:lnTo>
                  <a:pt x="8833" y="175"/>
                </a:lnTo>
                <a:cubicBezTo>
                  <a:pt x="8833" y="87"/>
                  <a:pt x="8745" y="0"/>
                  <a:pt x="8657" y="0"/>
                </a:cubicBezTo>
                <a:lnTo>
                  <a:pt x="175"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77" name="CustomShape 9"/>
          <p:cNvSpPr/>
          <p:nvPr/>
        </p:nvSpPr>
        <p:spPr>
          <a:xfrm>
            <a:off x="4373640" y="2136240"/>
            <a:ext cx="1314000" cy="131400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68400" rIns="68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78" name="CustomShape 10"/>
          <p:cNvSpPr/>
          <p:nvPr/>
        </p:nvSpPr>
        <p:spPr>
          <a:xfrm rot="10800000">
            <a:off x="5550480" y="3948480"/>
            <a:ext cx="1020960" cy="466560"/>
          </a:xfrm>
          <a:custGeom>
            <a:avLst/>
            <a:gdLst/>
            <a:ahLst/>
            <a:rect l="0" t="0" r="r" b="b"/>
            <a:pathLst>
              <a:path w="2838" h="1298">
                <a:moveTo>
                  <a:pt x="1418" y="0"/>
                </a:moveTo>
                <a:lnTo>
                  <a:pt x="2837" y="1297"/>
                </a:lnTo>
                <a:lnTo>
                  <a:pt x="0" y="1297"/>
                </a:lnTo>
                <a:lnTo>
                  <a:pt x="1418" y="0"/>
                </a:lnTo>
              </a:path>
            </a:pathLst>
          </a:custGeom>
          <a:gradFill>
            <a:gsLst>
              <a:gs pos="0">
                <a:srgbClr val="666666"/>
              </a:gs>
              <a:gs pos="100000">
                <a:srgbClr val="cccccc"/>
              </a:gs>
            </a:gsLst>
            <a:lin ang="5400000"/>
          </a:gradFill>
          <a:ln>
            <a:noFill/>
          </a:ln>
        </p:spPr>
        <p:style>
          <a:lnRef idx="0"/>
          <a:fillRef idx="0"/>
          <a:effectRef idx="0"/>
          <a:fontRef idx="minor"/>
        </p:style>
      </p:sp>
      <p:sp>
        <p:nvSpPr>
          <p:cNvPr id="79" name="CustomShape 11"/>
          <p:cNvSpPr/>
          <p:nvPr/>
        </p:nvSpPr>
        <p:spPr>
          <a:xfrm rot="10800000">
            <a:off x="5550840" y="5523120"/>
            <a:ext cx="1020960" cy="466560"/>
          </a:xfrm>
          <a:custGeom>
            <a:avLst/>
            <a:gdLst/>
            <a:ahLst/>
            <a:rect l="0" t="0" r="r" b="b"/>
            <a:pathLst>
              <a:path w="2838" h="1298">
                <a:moveTo>
                  <a:pt x="1418" y="0"/>
                </a:moveTo>
                <a:lnTo>
                  <a:pt x="2837" y="1297"/>
                </a:lnTo>
                <a:lnTo>
                  <a:pt x="0" y="1297"/>
                </a:lnTo>
                <a:lnTo>
                  <a:pt x="1418" y="0"/>
                </a:lnTo>
              </a:path>
            </a:pathLst>
          </a:custGeom>
          <a:gradFill>
            <a:gsLst>
              <a:gs pos="0">
                <a:srgbClr val="666666"/>
              </a:gs>
              <a:gs pos="100000">
                <a:srgbClr val="cccccc"/>
              </a:gs>
            </a:gsLst>
            <a:lin ang="5400000"/>
          </a:gradFill>
          <a:ln>
            <a:noFill/>
          </a:ln>
        </p:spPr>
        <p:style>
          <a:lnRef idx="0"/>
          <a:fillRef idx="0"/>
          <a:effectRef idx="0"/>
          <a:fontRef idx="minor"/>
        </p:style>
      </p:sp>
      <p:sp>
        <p:nvSpPr>
          <p:cNvPr id="80" name="TextShape 12"/>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81" name="TextShape 13"/>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CustomShape 1"/>
          <p:cNvSpPr/>
          <p:nvPr/>
        </p:nvSpPr>
        <p:spPr>
          <a:xfrm>
            <a:off x="4574880" y="2320560"/>
            <a:ext cx="1136520" cy="113616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wrap="none" lIns="90000" rIns="90000" tIns="45000" bIns="450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cxnSp>
        <p:nvCxnSpPr>
          <p:cNvPr id="83" name="Line 2"/>
          <p:cNvCxnSpPr>
            <a:endCxn id="82" idx="3"/>
          </p:cNvCxnSpPr>
          <p:nvPr/>
        </p:nvCxnSpPr>
        <p:spPr>
          <a:xfrm flipV="1">
            <a:off x="3318120" y="3290040"/>
            <a:ext cx="1423080" cy="1831680"/>
          </a:xfrm>
          <a:prstGeom prst="straightConnector1">
            <a:avLst/>
          </a:prstGeom>
          <a:ln>
            <a:solidFill>
              <a:srgbClr val="000000"/>
            </a:solidFill>
            <a:tailEnd len="med" type="triangle" w="med"/>
          </a:ln>
        </p:spPr>
      </p:cxnSp>
      <p:cxnSp>
        <p:nvCxnSpPr>
          <p:cNvPr id="84" name="Line 3"/>
          <p:cNvCxnSpPr>
            <a:stCxn id="82" idx="5"/>
          </p:cNvCxnSpPr>
          <p:nvPr/>
        </p:nvCxnSpPr>
        <p:spPr>
          <a:xfrm>
            <a:off x="5544360" y="3290040"/>
            <a:ext cx="1309680" cy="1831680"/>
          </a:xfrm>
          <a:prstGeom prst="straightConnector1">
            <a:avLst/>
          </a:prstGeom>
          <a:ln>
            <a:solidFill>
              <a:srgbClr val="000000"/>
            </a:solidFill>
            <a:tailEnd len="med" type="triangle" w="med"/>
          </a:ln>
        </p:spPr>
      </p:cxnSp>
      <p:cxnSp>
        <p:nvCxnSpPr>
          <p:cNvPr id="85" name="Line 4"/>
          <p:cNvCxnSpPr/>
          <p:nvPr/>
        </p:nvCxnSpPr>
        <p:spPr>
          <a:xfrm flipH="1">
            <a:off x="3872160" y="5803200"/>
            <a:ext cx="2427120" cy="360"/>
          </a:xfrm>
          <a:prstGeom prst="straightConnector1">
            <a:avLst/>
          </a:prstGeom>
          <a:ln>
            <a:solidFill>
              <a:srgbClr val="000000"/>
            </a:solidFill>
            <a:tailEnd len="med" type="triangle" w="med"/>
          </a:ln>
        </p:spPr>
      </p:cxnSp>
      <p:sp>
        <p:nvSpPr>
          <p:cNvPr id="86" name="CustomShape 5"/>
          <p:cNvSpPr/>
          <p:nvPr/>
        </p:nvSpPr>
        <p:spPr>
          <a:xfrm>
            <a:off x="2361960" y="243144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20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Your own text</a:t>
            </a:r>
            <a:endParaRPr b="0" lang="en-US" sz="1400" spc="-1" strike="noStrike">
              <a:solidFill>
                <a:srgbClr val="000000"/>
              </a:solidFill>
              <a:uFill>
                <a:solidFill>
                  <a:srgbClr val="ffffff"/>
                </a:solidFill>
              </a:uFill>
              <a:latin typeface="Arial"/>
            </a:endParaRPr>
          </a:p>
        </p:txBody>
      </p:sp>
      <p:sp>
        <p:nvSpPr>
          <p:cNvPr id="87" name="Freeform 6"/>
          <p:cNvSpPr/>
          <p:nvPr/>
        </p:nvSpPr>
        <p:spPr>
          <a:xfrm>
            <a:off x="2377800" y="2394000"/>
            <a:ext cx="2580840" cy="156240"/>
          </a:xfrm>
          <a:custGeom>
            <a:avLst/>
            <a:gdLst/>
            <a:ahLst/>
            <a:rect l="0" t="0" r="r" b="b"/>
            <a:pathLst>
              <a:path w="7169" h="434">
                <a:moveTo>
                  <a:pt x="7168" y="433"/>
                </a:moveTo>
                <a:lnTo>
                  <a:pt x="6622" y="0"/>
                </a:lnTo>
                <a:lnTo>
                  <a:pt x="0" y="0"/>
                </a:lnTo>
              </a:path>
            </a:pathLst>
          </a:custGeom>
          <a:solidFill>
            <a:srgbClr val="a5a5a5"/>
          </a:solidFill>
          <a:ln>
            <a:solidFill>
              <a:srgbClr val="000000"/>
            </a:solidFill>
          </a:ln>
        </p:spPr>
      </p:sp>
      <p:sp>
        <p:nvSpPr>
          <p:cNvPr id="88" name="CustomShape 7"/>
          <p:cNvSpPr/>
          <p:nvPr/>
        </p:nvSpPr>
        <p:spPr>
          <a:xfrm>
            <a:off x="7570440" y="434592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20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Your own text</a:t>
            </a:r>
            <a:endParaRPr b="0" lang="en-US" sz="1400" spc="-1" strike="noStrike">
              <a:solidFill>
                <a:srgbClr val="000000"/>
              </a:solidFill>
              <a:uFill>
                <a:solidFill>
                  <a:srgbClr val="ffffff"/>
                </a:solidFill>
              </a:uFill>
              <a:latin typeface="Arial"/>
            </a:endParaRPr>
          </a:p>
        </p:txBody>
      </p:sp>
      <p:sp>
        <p:nvSpPr>
          <p:cNvPr id="89" name="CustomShape 8"/>
          <p:cNvSpPr/>
          <p:nvPr/>
        </p:nvSpPr>
        <p:spPr>
          <a:xfrm>
            <a:off x="588960" y="510840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20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Your own text</a:t>
            </a:r>
            <a:endParaRPr b="0" lang="en-US" sz="1400" spc="-1" strike="noStrike">
              <a:solidFill>
                <a:srgbClr val="000000"/>
              </a:solidFill>
              <a:uFill>
                <a:solidFill>
                  <a:srgbClr val="ffffff"/>
                </a:solidFill>
              </a:uFill>
              <a:latin typeface="Arial"/>
            </a:endParaRPr>
          </a:p>
        </p:txBody>
      </p:sp>
      <p:sp>
        <p:nvSpPr>
          <p:cNvPr id="90" name="Line 9"/>
          <p:cNvSpPr/>
          <p:nvPr/>
        </p:nvSpPr>
        <p:spPr>
          <a:xfrm>
            <a:off x="612360" y="5869080"/>
            <a:ext cx="2415960" cy="0"/>
          </a:xfrm>
          <a:prstGeom prst="line">
            <a:avLst/>
          </a:prstGeom>
          <a:ln>
            <a:solidFill>
              <a:srgbClr val="000000"/>
            </a:solidFill>
          </a:ln>
        </p:spPr>
        <p:style>
          <a:lnRef idx="0"/>
          <a:fillRef idx="0"/>
          <a:effectRef idx="0"/>
          <a:fontRef idx="minor"/>
        </p:style>
      </p:sp>
      <p:sp>
        <p:nvSpPr>
          <p:cNvPr id="91" name="Freeform 10"/>
          <p:cNvSpPr/>
          <p:nvPr/>
        </p:nvSpPr>
        <p:spPr>
          <a:xfrm>
            <a:off x="6999120" y="5097960"/>
            <a:ext cx="2492640" cy="238320"/>
          </a:xfrm>
          <a:custGeom>
            <a:avLst/>
            <a:gdLst/>
            <a:ahLst/>
            <a:rect l="0" t="0" r="r" b="b"/>
            <a:pathLst>
              <a:path w="6924" h="662">
                <a:moveTo>
                  <a:pt x="0" y="661"/>
                </a:moveTo>
                <a:lnTo>
                  <a:pt x="661" y="0"/>
                </a:lnTo>
                <a:lnTo>
                  <a:pt x="6923" y="0"/>
                </a:lnTo>
              </a:path>
            </a:pathLst>
          </a:custGeom>
          <a:solidFill>
            <a:srgbClr val="a5a5a5"/>
          </a:solidFill>
          <a:ln>
            <a:solidFill>
              <a:srgbClr val="000000"/>
            </a:solidFill>
          </a:ln>
        </p:spPr>
      </p:sp>
      <p:sp>
        <p:nvSpPr>
          <p:cNvPr id="92" name="CustomShape 11"/>
          <p:cNvSpPr/>
          <p:nvPr/>
        </p:nvSpPr>
        <p:spPr>
          <a:xfrm>
            <a:off x="2750040" y="5121360"/>
            <a:ext cx="1136520" cy="113652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wrap="none" lIns="90000" rIns="90000" tIns="45000" bIns="450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93" name="CustomShape 12"/>
          <p:cNvSpPr/>
          <p:nvPr/>
        </p:nvSpPr>
        <p:spPr>
          <a:xfrm>
            <a:off x="6285960" y="5121360"/>
            <a:ext cx="1136160" cy="113652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wrap="none" lIns="90000" rIns="90000" tIns="45000" bIns="450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pic>
        <p:nvPicPr>
          <p:cNvPr id="94" name="" descr=""/>
          <p:cNvPicPr/>
          <p:nvPr/>
        </p:nvPicPr>
        <p:blipFill>
          <a:blip r:embed="rId1"/>
          <a:stretch/>
        </p:blipFill>
        <p:spPr>
          <a:xfrm>
            <a:off x="4209840" y="5429880"/>
            <a:ext cx="1815840" cy="261720"/>
          </a:xfrm>
          <a:prstGeom prst="rect">
            <a:avLst/>
          </a:prstGeom>
          <a:ln>
            <a:noFill/>
          </a:ln>
        </p:spPr>
      </p:pic>
      <p:sp>
        <p:nvSpPr>
          <p:cNvPr id="95" name="CustomShape 13"/>
          <p:cNvSpPr/>
          <p:nvPr/>
        </p:nvSpPr>
        <p:spPr>
          <a:xfrm>
            <a:off x="4332600" y="3826440"/>
            <a:ext cx="1621080" cy="162036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wrap="none" lIns="90000" rIns="90000" tIns="45000" bIns="450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96" name="TextShape 14"/>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97" name="TextShape 15"/>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Rectangle 1"/>
          <p:cNvSpPr/>
          <p:nvPr/>
        </p:nvSpPr>
        <p:spPr>
          <a:xfrm>
            <a:off x="3815280" y="2181600"/>
            <a:ext cx="2438280" cy="470880"/>
          </a:xfrm>
          <a:prstGeom prst="rect">
            <a:avLst/>
          </a:prstGeom>
          <a:gradFill>
            <a:gsLst>
              <a:gs pos="0">
                <a:srgbClr val="009a94"/>
              </a:gs>
              <a:gs pos="100000">
                <a:srgbClr val="8bd8d4"/>
              </a:gs>
            </a:gsLst>
            <a:lin ang="5400000"/>
          </a:gradFill>
          <a:ln w="28800">
            <a:solidFill>
              <a:srgbClr val="009a94"/>
            </a:solidFill>
            <a:round/>
          </a:ln>
        </p:spPr>
        <p:txBody>
          <a:bodyPr lIns="104400" rIns="104400" tIns="59400" bIns="59400" anchor="ctr" anchorCtr="1"/>
          <a:p>
            <a:pPr algn="ctr">
              <a:lnSpc>
                <a:spcPct val="120000"/>
              </a:lnSpc>
            </a:pPr>
            <a:r>
              <a:rPr b="1" lang="en-US" sz="2200" spc="-1" strike="noStrike">
                <a:solidFill>
                  <a:srgbClr val="ffffff"/>
                </a:solidFill>
                <a:uFill>
                  <a:solidFill>
                    <a:srgbClr val="ffffff"/>
                  </a:solidFill>
                </a:uFill>
                <a:latin typeface="仿宋_GB2312"/>
                <a:ea typeface="仿宋_GB2312"/>
              </a:rPr>
              <a:t>Title 2</a:t>
            </a:r>
            <a:endParaRPr b="0" lang="en-US" sz="2200" spc="-1" strike="noStrike">
              <a:solidFill>
                <a:srgbClr val="000000"/>
              </a:solidFill>
              <a:uFill>
                <a:solidFill>
                  <a:srgbClr val="ffffff"/>
                </a:solidFill>
              </a:uFill>
              <a:latin typeface="Arial"/>
            </a:endParaRPr>
          </a:p>
        </p:txBody>
      </p:sp>
      <p:sp>
        <p:nvSpPr>
          <p:cNvPr id="99" name="CustomShape 2"/>
          <p:cNvSpPr/>
          <p:nvPr/>
        </p:nvSpPr>
        <p:spPr>
          <a:xfrm>
            <a:off x="3814200" y="2654640"/>
            <a:ext cx="2437200" cy="118800"/>
          </a:xfrm>
          <a:custGeom>
            <a:avLst/>
            <a:gdLst/>
            <a:ahLst/>
            <a:rect l="0" t="0" r="r" b="b"/>
            <a:pathLst>
              <a:path w="6772" h="332">
                <a:moveTo>
                  <a:pt x="0" y="0"/>
                </a:moveTo>
                <a:lnTo>
                  <a:pt x="6771" y="0"/>
                </a:lnTo>
                <a:lnTo>
                  <a:pt x="6453" y="331"/>
                </a:lnTo>
                <a:lnTo>
                  <a:pt x="317" y="331"/>
                </a:lnTo>
                <a:lnTo>
                  <a:pt x="0" y="0"/>
                </a:lnTo>
              </a:path>
            </a:pathLst>
          </a:custGeom>
          <a:gradFill>
            <a:gsLst>
              <a:gs pos="0">
                <a:srgbClr val="999999"/>
              </a:gs>
              <a:gs pos="100000">
                <a:srgbClr val="ffffff"/>
              </a:gs>
            </a:gsLst>
            <a:lin ang="5400000"/>
          </a:gradFill>
          <a:ln>
            <a:noFill/>
          </a:ln>
        </p:spPr>
        <p:style>
          <a:lnRef idx="0"/>
          <a:fillRef idx="0"/>
          <a:effectRef idx="0"/>
          <a:fontRef idx="minor"/>
        </p:style>
      </p:sp>
      <p:sp>
        <p:nvSpPr>
          <p:cNvPr id="100" name="CustomShape 3"/>
          <p:cNvSpPr/>
          <p:nvPr/>
        </p:nvSpPr>
        <p:spPr>
          <a:xfrm rot="16200000">
            <a:off x="527400" y="3644640"/>
            <a:ext cx="3543840" cy="2306160"/>
          </a:xfrm>
          <a:custGeom>
            <a:avLst/>
            <a:gdLst/>
            <a:ahLst/>
            <a:rect l="0" t="0" r="r" b="b"/>
            <a:pathLst>
              <a:path w="9846" h="6408">
                <a:moveTo>
                  <a:pt x="0" y="0"/>
                </a:moveTo>
                <a:lnTo>
                  <a:pt x="9845" y="0"/>
                </a:lnTo>
                <a:lnTo>
                  <a:pt x="8833" y="6407"/>
                </a:lnTo>
                <a:lnTo>
                  <a:pt x="1011" y="6407"/>
                </a:lnTo>
                <a:lnTo>
                  <a:pt x="0"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sp>
      <p:sp>
        <p:nvSpPr>
          <p:cNvPr id="101" name="CustomShape 4"/>
          <p:cNvSpPr/>
          <p:nvPr/>
        </p:nvSpPr>
        <p:spPr>
          <a:xfrm rot="5400000">
            <a:off x="-766800" y="4682160"/>
            <a:ext cx="3543840" cy="230760"/>
          </a:xfrm>
          <a:custGeom>
            <a:avLst/>
            <a:gdLst/>
            <a:ahLst/>
            <a:rect l="0" t="0" r="r" b="b"/>
            <a:pathLst>
              <a:path w="9846" h="643">
                <a:moveTo>
                  <a:pt x="0" y="0"/>
                </a:moveTo>
                <a:lnTo>
                  <a:pt x="9845" y="0"/>
                </a:lnTo>
                <a:lnTo>
                  <a:pt x="9175" y="642"/>
                </a:lnTo>
                <a:lnTo>
                  <a:pt x="669" y="642"/>
                </a:lnTo>
                <a:lnTo>
                  <a:pt x="0" y="0"/>
                </a:lnTo>
              </a:path>
            </a:pathLst>
          </a:custGeom>
          <a:gradFill>
            <a:gsLst>
              <a:gs pos="0">
                <a:srgbClr val="ffffff"/>
              </a:gs>
              <a:gs pos="100000">
                <a:srgbClr val="cccccc"/>
              </a:gs>
            </a:gsLst>
            <a:lin ang="0"/>
          </a:gradFill>
          <a:ln>
            <a:noFill/>
          </a:ln>
        </p:spPr>
        <p:style>
          <a:lnRef idx="0"/>
          <a:fillRef idx="0"/>
          <a:effectRef idx="0"/>
          <a:fontRef idx="minor"/>
        </p:style>
      </p:sp>
      <p:sp>
        <p:nvSpPr>
          <p:cNvPr id="102" name="TextShape 5"/>
          <p:cNvSpPr txBox="1"/>
          <p:nvPr/>
        </p:nvSpPr>
        <p:spPr>
          <a:xfrm>
            <a:off x="1163880" y="3582360"/>
            <a:ext cx="2287080" cy="2040120"/>
          </a:xfrm>
          <a:prstGeom prst="rect">
            <a:avLst/>
          </a:prstGeom>
          <a:noFill/>
          <a:ln>
            <a:noFill/>
          </a:ln>
        </p:spPr>
        <p:txBody>
          <a:bodyPr lIns="90000" rIns="90000" tIns="45000" bIns="45000"/>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Please insert your  text...</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103" name="CustomShape 6"/>
          <p:cNvSpPr/>
          <p:nvPr/>
        </p:nvSpPr>
        <p:spPr>
          <a:xfrm rot="5400000">
            <a:off x="6008400" y="3644280"/>
            <a:ext cx="3543840" cy="2306520"/>
          </a:xfrm>
          <a:custGeom>
            <a:avLst/>
            <a:gdLst/>
            <a:ahLst/>
            <a:rect l="0" t="0" r="r" b="b"/>
            <a:pathLst>
              <a:path w="9846" h="6409">
                <a:moveTo>
                  <a:pt x="0" y="0"/>
                </a:moveTo>
                <a:lnTo>
                  <a:pt x="9845" y="0"/>
                </a:lnTo>
                <a:lnTo>
                  <a:pt x="8833" y="6408"/>
                </a:lnTo>
                <a:lnTo>
                  <a:pt x="1011" y="6408"/>
                </a:lnTo>
                <a:lnTo>
                  <a:pt x="0"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sp>
      <p:sp>
        <p:nvSpPr>
          <p:cNvPr id="104" name="CustomShape 7"/>
          <p:cNvSpPr/>
          <p:nvPr/>
        </p:nvSpPr>
        <p:spPr>
          <a:xfrm rot="16200000">
            <a:off x="7303320" y="4682520"/>
            <a:ext cx="3543840" cy="230400"/>
          </a:xfrm>
          <a:custGeom>
            <a:avLst/>
            <a:gdLst/>
            <a:ahLst/>
            <a:rect l="0" t="0" r="r" b="b"/>
            <a:pathLst>
              <a:path w="9846" h="642">
                <a:moveTo>
                  <a:pt x="0" y="0"/>
                </a:moveTo>
                <a:lnTo>
                  <a:pt x="9845" y="0"/>
                </a:lnTo>
                <a:lnTo>
                  <a:pt x="9175" y="641"/>
                </a:lnTo>
                <a:lnTo>
                  <a:pt x="669" y="641"/>
                </a:lnTo>
                <a:lnTo>
                  <a:pt x="0" y="0"/>
                </a:lnTo>
              </a:path>
            </a:pathLst>
          </a:custGeom>
          <a:gradFill>
            <a:gsLst>
              <a:gs pos="0">
                <a:srgbClr val="cccccc"/>
              </a:gs>
              <a:gs pos="100000">
                <a:srgbClr val="ffffff"/>
              </a:gs>
            </a:gsLst>
            <a:lin ang="0"/>
          </a:gradFill>
          <a:ln>
            <a:noFill/>
          </a:ln>
        </p:spPr>
        <p:style>
          <a:lnRef idx="0"/>
          <a:fillRef idx="0"/>
          <a:effectRef idx="0"/>
          <a:fontRef idx="minor"/>
        </p:style>
      </p:sp>
      <p:sp>
        <p:nvSpPr>
          <p:cNvPr id="105" name="TextShape 8"/>
          <p:cNvSpPr txBox="1"/>
          <p:nvPr/>
        </p:nvSpPr>
        <p:spPr>
          <a:xfrm>
            <a:off x="6642360" y="3596760"/>
            <a:ext cx="2286720" cy="2039400"/>
          </a:xfrm>
          <a:prstGeom prst="rect">
            <a:avLst/>
          </a:prstGeom>
          <a:noFill/>
          <a:ln>
            <a:noFill/>
          </a:ln>
        </p:spPr>
        <p:txBody>
          <a:bodyPr lIns="90000" rIns="90000" tIns="45000" bIns="45000"/>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Please insert your  text...</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106" name="CustomShape 9"/>
          <p:cNvSpPr/>
          <p:nvPr/>
        </p:nvSpPr>
        <p:spPr>
          <a:xfrm>
            <a:off x="3814200" y="3395880"/>
            <a:ext cx="2439360" cy="2815560"/>
          </a:xfrm>
          <a:prstGeom prst="rect">
            <a:avLst/>
          </a:pr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266400" bIns="266400"/>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Please insert your  text...</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107" name="Rectangle 10"/>
          <p:cNvSpPr/>
          <p:nvPr/>
        </p:nvSpPr>
        <p:spPr>
          <a:xfrm>
            <a:off x="1014480" y="2181600"/>
            <a:ext cx="2437920" cy="470880"/>
          </a:xfrm>
          <a:prstGeom prst="rect">
            <a:avLst/>
          </a:prstGeom>
          <a:gradFill>
            <a:gsLst>
              <a:gs pos="0">
                <a:srgbClr val="009a94"/>
              </a:gs>
              <a:gs pos="100000">
                <a:srgbClr val="8bd8d4"/>
              </a:gs>
            </a:gsLst>
            <a:lin ang="5400000"/>
          </a:gradFill>
          <a:ln w="28800">
            <a:solidFill>
              <a:srgbClr val="009a94"/>
            </a:solidFill>
            <a:round/>
          </a:ln>
        </p:spPr>
        <p:txBody>
          <a:bodyPr lIns="104400" rIns="104400" tIns="59400" bIns="59400" anchor="ctr" anchorCtr="1"/>
          <a:p>
            <a:pPr algn="ctr">
              <a:lnSpc>
                <a:spcPct val="120000"/>
              </a:lnSpc>
            </a:pPr>
            <a:r>
              <a:rPr b="1" lang="en-US" sz="2200" spc="-1" strike="noStrike">
                <a:solidFill>
                  <a:srgbClr val="ffffff"/>
                </a:solidFill>
                <a:uFill>
                  <a:solidFill>
                    <a:srgbClr val="ffffff"/>
                  </a:solidFill>
                </a:uFill>
                <a:latin typeface="仿宋_GB2312"/>
                <a:ea typeface="仿宋_GB2312"/>
              </a:rPr>
              <a:t>Title 1</a:t>
            </a:r>
            <a:endParaRPr b="0" lang="en-US" sz="2200" spc="-1" strike="noStrike">
              <a:solidFill>
                <a:srgbClr val="000000"/>
              </a:solidFill>
              <a:uFill>
                <a:solidFill>
                  <a:srgbClr val="ffffff"/>
                </a:solidFill>
              </a:uFill>
              <a:latin typeface="Arial"/>
            </a:endParaRPr>
          </a:p>
        </p:txBody>
      </p:sp>
      <p:sp>
        <p:nvSpPr>
          <p:cNvPr id="108" name="CustomShape 11"/>
          <p:cNvSpPr/>
          <p:nvPr/>
        </p:nvSpPr>
        <p:spPr>
          <a:xfrm>
            <a:off x="1015200" y="2654640"/>
            <a:ext cx="2437200" cy="118800"/>
          </a:xfrm>
          <a:custGeom>
            <a:avLst/>
            <a:gdLst/>
            <a:ahLst/>
            <a:rect l="0" t="0" r="r" b="b"/>
            <a:pathLst>
              <a:path w="6772" h="332">
                <a:moveTo>
                  <a:pt x="0" y="0"/>
                </a:moveTo>
                <a:lnTo>
                  <a:pt x="6771" y="0"/>
                </a:lnTo>
                <a:lnTo>
                  <a:pt x="6453" y="331"/>
                </a:lnTo>
                <a:lnTo>
                  <a:pt x="317" y="331"/>
                </a:lnTo>
                <a:lnTo>
                  <a:pt x="0" y="0"/>
                </a:lnTo>
              </a:path>
            </a:pathLst>
          </a:custGeom>
          <a:gradFill>
            <a:gsLst>
              <a:gs pos="0">
                <a:srgbClr val="999999"/>
              </a:gs>
              <a:gs pos="100000">
                <a:srgbClr val="ffffff"/>
              </a:gs>
            </a:gsLst>
            <a:lin ang="5400000"/>
          </a:gradFill>
          <a:ln>
            <a:noFill/>
          </a:ln>
        </p:spPr>
        <p:style>
          <a:lnRef idx="0"/>
          <a:fillRef idx="0"/>
          <a:effectRef idx="0"/>
          <a:fontRef idx="minor"/>
        </p:style>
      </p:sp>
      <p:sp>
        <p:nvSpPr>
          <p:cNvPr id="109" name="Rectangle 12"/>
          <p:cNvSpPr/>
          <p:nvPr/>
        </p:nvSpPr>
        <p:spPr>
          <a:xfrm>
            <a:off x="6628320" y="2181960"/>
            <a:ext cx="2438280" cy="470880"/>
          </a:xfrm>
          <a:prstGeom prst="rect">
            <a:avLst/>
          </a:prstGeom>
          <a:gradFill>
            <a:gsLst>
              <a:gs pos="0">
                <a:srgbClr val="009a94"/>
              </a:gs>
              <a:gs pos="100000">
                <a:srgbClr val="8bd8d4"/>
              </a:gs>
            </a:gsLst>
            <a:lin ang="5400000"/>
          </a:gradFill>
          <a:ln w="28800">
            <a:solidFill>
              <a:srgbClr val="009a94"/>
            </a:solidFill>
            <a:round/>
          </a:ln>
        </p:spPr>
        <p:txBody>
          <a:bodyPr lIns="104400" rIns="104400" tIns="59400" bIns="59400" anchor="ctr" anchorCtr="1"/>
          <a:p>
            <a:pPr algn="ctr">
              <a:lnSpc>
                <a:spcPct val="120000"/>
              </a:lnSpc>
            </a:pPr>
            <a:r>
              <a:rPr b="1" lang="en-US" sz="2200" spc="-1" strike="noStrike">
                <a:solidFill>
                  <a:srgbClr val="ffffff"/>
                </a:solidFill>
                <a:uFill>
                  <a:solidFill>
                    <a:srgbClr val="ffffff"/>
                  </a:solidFill>
                </a:uFill>
                <a:latin typeface="仿宋_GB2312"/>
                <a:ea typeface="仿宋_GB2312"/>
              </a:rPr>
              <a:t>Title 3</a:t>
            </a:r>
            <a:endParaRPr b="0" lang="en-US" sz="2200" spc="-1" strike="noStrike">
              <a:solidFill>
                <a:srgbClr val="000000"/>
              </a:solidFill>
              <a:uFill>
                <a:solidFill>
                  <a:srgbClr val="ffffff"/>
                </a:solidFill>
              </a:uFill>
              <a:latin typeface="Arial"/>
            </a:endParaRPr>
          </a:p>
        </p:txBody>
      </p:sp>
      <p:sp>
        <p:nvSpPr>
          <p:cNvPr id="110" name="CustomShape 13"/>
          <p:cNvSpPr/>
          <p:nvPr/>
        </p:nvSpPr>
        <p:spPr>
          <a:xfrm>
            <a:off x="6629400" y="2654640"/>
            <a:ext cx="2437200" cy="118800"/>
          </a:xfrm>
          <a:custGeom>
            <a:avLst/>
            <a:gdLst/>
            <a:ahLst/>
            <a:rect l="0" t="0" r="r" b="b"/>
            <a:pathLst>
              <a:path w="6772" h="332">
                <a:moveTo>
                  <a:pt x="0" y="0"/>
                </a:moveTo>
                <a:lnTo>
                  <a:pt x="6771" y="0"/>
                </a:lnTo>
                <a:lnTo>
                  <a:pt x="6453" y="331"/>
                </a:lnTo>
                <a:lnTo>
                  <a:pt x="317" y="331"/>
                </a:lnTo>
                <a:lnTo>
                  <a:pt x="0" y="0"/>
                </a:lnTo>
              </a:path>
            </a:pathLst>
          </a:custGeom>
          <a:gradFill>
            <a:gsLst>
              <a:gs pos="0">
                <a:srgbClr val="999999"/>
              </a:gs>
              <a:gs pos="100000">
                <a:srgbClr val="ffffff"/>
              </a:gs>
            </a:gsLst>
            <a:lin ang="5400000"/>
          </a:gradFill>
          <a:ln>
            <a:noFill/>
          </a:ln>
        </p:spPr>
        <p:style>
          <a:lnRef idx="0"/>
          <a:fillRef idx="0"/>
          <a:effectRef idx="0"/>
          <a:fontRef idx="minor"/>
        </p:style>
      </p:sp>
      <p:sp>
        <p:nvSpPr>
          <p:cNvPr id="111" name="TextShape 14"/>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112" name="TextShape 15"/>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CustomShape 1"/>
          <p:cNvSpPr/>
          <p:nvPr/>
        </p:nvSpPr>
        <p:spPr>
          <a:xfrm>
            <a:off x="1220760" y="2004120"/>
            <a:ext cx="5604840" cy="4561200"/>
          </a:xfrm>
          <a:custGeom>
            <a:avLst/>
            <a:gdLst/>
            <a:ahLst/>
            <a:rect l="0" t="0" r="r" b="b"/>
            <a:pathLst>
              <a:path w="15571" h="12672">
                <a:moveTo>
                  <a:pt x="7785" y="0"/>
                </a:moveTo>
                <a:lnTo>
                  <a:pt x="15570" y="12671"/>
                </a:lnTo>
                <a:lnTo>
                  <a:pt x="0" y="12671"/>
                </a:lnTo>
                <a:lnTo>
                  <a:pt x="7785"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sp>
      <p:sp>
        <p:nvSpPr>
          <p:cNvPr id="114" name="CustomShape 2"/>
          <p:cNvSpPr/>
          <p:nvPr/>
        </p:nvSpPr>
        <p:spPr>
          <a:xfrm>
            <a:off x="1215000" y="6576480"/>
            <a:ext cx="5618880" cy="343080"/>
          </a:xfrm>
          <a:custGeom>
            <a:avLst/>
            <a:gdLst/>
            <a:ahLst/>
            <a:rect l="0" t="0" r="r" b="b"/>
            <a:pathLst>
              <a:path w="15610" h="955">
                <a:moveTo>
                  <a:pt x="0" y="0"/>
                </a:moveTo>
                <a:lnTo>
                  <a:pt x="15609" y="0"/>
                </a:lnTo>
                <a:lnTo>
                  <a:pt x="14877" y="954"/>
                </a:lnTo>
                <a:lnTo>
                  <a:pt x="731" y="954"/>
                </a:lnTo>
                <a:lnTo>
                  <a:pt x="0" y="0"/>
                </a:lnTo>
              </a:path>
            </a:pathLst>
          </a:custGeom>
          <a:gradFill>
            <a:gsLst>
              <a:gs pos="0">
                <a:srgbClr val="999999"/>
              </a:gs>
              <a:gs pos="100000">
                <a:srgbClr val="ffffff"/>
              </a:gs>
            </a:gsLst>
            <a:lin ang="5400000"/>
          </a:gradFill>
          <a:ln>
            <a:noFill/>
          </a:ln>
        </p:spPr>
        <p:style>
          <a:lnRef idx="0"/>
          <a:fillRef idx="0"/>
          <a:effectRef idx="0"/>
          <a:fontRef idx="minor"/>
        </p:style>
      </p:sp>
      <p:sp>
        <p:nvSpPr>
          <p:cNvPr id="115" name="CustomShape 3"/>
          <p:cNvSpPr/>
          <p:nvPr/>
        </p:nvSpPr>
        <p:spPr>
          <a:xfrm>
            <a:off x="3952800" y="2304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86400" rIns="86400" tIns="41400" bIns="41400" anchor="ctr"/>
          <a:p>
            <a:pPr>
              <a:lnSpc>
                <a:spcPct val="150000"/>
              </a:lnSpc>
            </a:pPr>
            <a:r>
              <a:rPr b="0" lang="en-US" sz="2200" spc="-1" strike="noStrike">
                <a:solidFill>
                  <a:srgbClr val="ffffff"/>
                </a:solidFill>
                <a:uFill>
                  <a:solidFill>
                    <a:srgbClr val="ffffff"/>
                  </a:solidFill>
                </a:uFill>
                <a:latin typeface="Arial"/>
                <a:ea typeface="仿宋_GB2312"/>
              </a:rPr>
              <a:t>Please insert your own text</a:t>
            </a:r>
            <a:endParaRPr b="0" lang="en-US" sz="2200" spc="-1" strike="noStrike">
              <a:solidFill>
                <a:srgbClr val="000000"/>
              </a:solidFill>
              <a:uFill>
                <a:solidFill>
                  <a:srgbClr val="ffffff"/>
                </a:solidFill>
              </a:uFill>
              <a:latin typeface="Arial"/>
            </a:endParaRPr>
          </a:p>
        </p:txBody>
      </p:sp>
      <p:sp>
        <p:nvSpPr>
          <p:cNvPr id="116" name="CustomShape 4"/>
          <p:cNvSpPr/>
          <p:nvPr/>
        </p:nvSpPr>
        <p:spPr>
          <a:xfrm>
            <a:off x="3952800" y="367236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86400" rIns="86400" tIns="41400" bIns="41400" anchor="ctr"/>
          <a:p>
            <a:pPr>
              <a:lnSpc>
                <a:spcPct val="150000"/>
              </a:lnSpc>
            </a:pPr>
            <a:r>
              <a:rPr b="0" lang="en-US" sz="2200" spc="-1" strike="noStrike">
                <a:solidFill>
                  <a:srgbClr val="ffffff"/>
                </a:solidFill>
                <a:uFill>
                  <a:solidFill>
                    <a:srgbClr val="ffffff"/>
                  </a:solidFill>
                </a:uFill>
                <a:latin typeface="Arial"/>
                <a:ea typeface="仿宋_GB2312"/>
              </a:rPr>
              <a:t>Please insert your own text</a:t>
            </a:r>
            <a:endParaRPr b="0" lang="en-US" sz="2200" spc="-1" strike="noStrike">
              <a:solidFill>
                <a:srgbClr val="000000"/>
              </a:solidFill>
              <a:uFill>
                <a:solidFill>
                  <a:srgbClr val="ffffff"/>
                </a:solidFill>
              </a:uFill>
              <a:latin typeface="Arial"/>
            </a:endParaRPr>
          </a:p>
        </p:txBody>
      </p:sp>
      <p:sp>
        <p:nvSpPr>
          <p:cNvPr id="117" name="CustomShape 5"/>
          <p:cNvSpPr/>
          <p:nvPr/>
        </p:nvSpPr>
        <p:spPr>
          <a:xfrm>
            <a:off x="3952800" y="504072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86400" rIns="86400" tIns="41400" bIns="41400" anchor="ctr"/>
          <a:p>
            <a:pPr>
              <a:lnSpc>
                <a:spcPct val="150000"/>
              </a:lnSpc>
            </a:pPr>
            <a:r>
              <a:rPr b="0" lang="en-US" sz="2200" spc="-1" strike="noStrike">
                <a:solidFill>
                  <a:srgbClr val="ffffff"/>
                </a:solidFill>
                <a:uFill>
                  <a:solidFill>
                    <a:srgbClr val="ffffff"/>
                  </a:solidFill>
                </a:uFill>
                <a:latin typeface="Arial"/>
                <a:ea typeface="仿宋_GB2312"/>
              </a:rPr>
              <a:t>Please insert your own text</a:t>
            </a:r>
            <a:endParaRPr b="0" lang="en-US" sz="2200" spc="-1" strike="noStrike">
              <a:solidFill>
                <a:srgbClr val="000000"/>
              </a:solidFill>
              <a:uFill>
                <a:solidFill>
                  <a:srgbClr val="ffffff"/>
                </a:solidFill>
              </a:uFill>
              <a:latin typeface="Arial"/>
            </a:endParaRPr>
          </a:p>
        </p:txBody>
      </p:sp>
      <p:sp>
        <p:nvSpPr>
          <p:cNvPr id="118" name="TextShape 6"/>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119" name="TextShape 7"/>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CustomShape 1"/>
          <p:cNvSpPr/>
          <p:nvPr/>
        </p:nvSpPr>
        <p:spPr>
          <a:xfrm>
            <a:off x="7355160" y="4625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90000" rIns="90000" tIns="45000" bIns="45000" anchor="ctr"/>
          <a:p>
            <a:pPr algn="ctr">
              <a:lnSpc>
                <a:spcPct val="20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Your own text</a:t>
            </a:r>
            <a:endParaRPr b="0" lang="en-US" sz="1400" spc="-1" strike="noStrike">
              <a:solidFill>
                <a:srgbClr val="000000"/>
              </a:solidFill>
              <a:uFill>
                <a:solidFill>
                  <a:srgbClr val="ffffff"/>
                </a:solidFill>
              </a:uFill>
              <a:latin typeface="Arial"/>
            </a:endParaRPr>
          </a:p>
        </p:txBody>
      </p:sp>
      <p:sp>
        <p:nvSpPr>
          <p:cNvPr id="121" name="Freeform 2"/>
          <p:cNvSpPr/>
          <p:nvPr/>
        </p:nvSpPr>
        <p:spPr>
          <a:xfrm>
            <a:off x="5667480" y="4650480"/>
            <a:ext cx="3618000" cy="732960"/>
          </a:xfrm>
          <a:custGeom>
            <a:avLst/>
            <a:gdLst/>
            <a:ahLst/>
            <a:rect l="0" t="0" r="r" b="b"/>
            <a:pathLst>
              <a:path w="10050" h="2036">
                <a:moveTo>
                  <a:pt x="0" y="0"/>
                </a:moveTo>
                <a:lnTo>
                  <a:pt x="2699" y="2035"/>
                </a:lnTo>
                <a:lnTo>
                  <a:pt x="10049" y="2035"/>
                </a:lnTo>
              </a:path>
            </a:pathLst>
          </a:custGeom>
          <a:solidFill>
            <a:srgbClr val="a5a5a5"/>
          </a:solidFill>
          <a:ln>
            <a:solidFill>
              <a:srgbClr val="000000"/>
            </a:solidFill>
          </a:ln>
        </p:spPr>
      </p:sp>
      <p:sp>
        <p:nvSpPr>
          <p:cNvPr id="122" name="CustomShape 3"/>
          <p:cNvSpPr/>
          <p:nvPr/>
        </p:nvSpPr>
        <p:spPr>
          <a:xfrm>
            <a:off x="830880" y="252360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90000" rIns="90000" tIns="45000" bIns="45000" anchor="ctr"/>
          <a:p>
            <a:pPr algn="ctr">
              <a:lnSpc>
                <a:spcPct val="20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Your own text</a:t>
            </a:r>
            <a:endParaRPr b="0" lang="en-US" sz="1400" spc="-1" strike="noStrike">
              <a:solidFill>
                <a:srgbClr val="000000"/>
              </a:solidFill>
              <a:uFill>
                <a:solidFill>
                  <a:srgbClr val="ffffff"/>
                </a:solidFill>
              </a:uFill>
              <a:latin typeface="Arial"/>
            </a:endParaRPr>
          </a:p>
        </p:txBody>
      </p:sp>
      <p:sp>
        <p:nvSpPr>
          <p:cNvPr id="123" name="CustomShape 4"/>
          <p:cNvSpPr/>
          <p:nvPr/>
        </p:nvSpPr>
        <p:spPr>
          <a:xfrm>
            <a:off x="794880" y="480852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90000" rIns="90000" tIns="45000" bIns="45000" anchor="ctr"/>
          <a:p>
            <a:pPr algn="ctr">
              <a:lnSpc>
                <a:spcPct val="20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Your own text</a:t>
            </a:r>
            <a:endParaRPr b="0" lang="en-US" sz="1400" spc="-1" strike="noStrike">
              <a:solidFill>
                <a:srgbClr val="000000"/>
              </a:solidFill>
              <a:uFill>
                <a:solidFill>
                  <a:srgbClr val="ffffff"/>
                </a:solidFill>
              </a:uFill>
              <a:latin typeface="Arial"/>
            </a:endParaRPr>
          </a:p>
        </p:txBody>
      </p:sp>
      <p:sp>
        <p:nvSpPr>
          <p:cNvPr id="124" name="CustomShape 5"/>
          <p:cNvSpPr/>
          <p:nvPr/>
        </p:nvSpPr>
        <p:spPr>
          <a:xfrm>
            <a:off x="2898360" y="2664360"/>
            <a:ext cx="2401200" cy="240120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104400" rIns="50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25" name="Freeform 6"/>
          <p:cNvSpPr/>
          <p:nvPr/>
        </p:nvSpPr>
        <p:spPr>
          <a:xfrm>
            <a:off x="834480" y="2482920"/>
            <a:ext cx="4174560" cy="1166040"/>
          </a:xfrm>
          <a:custGeom>
            <a:avLst/>
            <a:gdLst/>
            <a:ahLst/>
            <a:rect l="0" t="0" r="r" b="b"/>
            <a:pathLst>
              <a:path w="11596" h="3239">
                <a:moveTo>
                  <a:pt x="11595" y="3238"/>
                </a:moveTo>
                <a:lnTo>
                  <a:pt x="9104" y="0"/>
                </a:lnTo>
                <a:lnTo>
                  <a:pt x="0" y="0"/>
                </a:lnTo>
              </a:path>
            </a:pathLst>
          </a:custGeom>
          <a:solidFill>
            <a:srgbClr val="a5a5a5"/>
          </a:solidFill>
          <a:ln>
            <a:solidFill>
              <a:srgbClr val="000000"/>
            </a:solidFill>
          </a:ln>
        </p:spPr>
      </p:sp>
      <p:sp>
        <p:nvSpPr>
          <p:cNvPr id="126" name="CustomShape 7"/>
          <p:cNvSpPr/>
          <p:nvPr/>
        </p:nvSpPr>
        <p:spPr>
          <a:xfrm>
            <a:off x="3812760" y="4138920"/>
            <a:ext cx="2400840" cy="2401200"/>
          </a:xfrm>
          <a:prstGeom prst="ellipse">
            <a:avLst/>
          </a:prstGeom>
          <a:gradFill>
            <a:gsLst>
              <a:gs pos="0">
                <a:srgbClr val="ffffff"/>
              </a:gs>
              <a:gs pos="100000">
                <a:srgbClr val="83d8b9"/>
              </a:gs>
            </a:gsLst>
            <a:path path="circle"/>
          </a:gradFill>
          <a:ln w="28800">
            <a:solidFill>
              <a:srgbClr val="83d8b9"/>
            </a:solidFill>
            <a:round/>
          </a:ln>
        </p:spPr>
        <p:style>
          <a:lnRef idx="0"/>
          <a:fillRef idx="0"/>
          <a:effectRef idx="0"/>
          <a:fontRef idx="minor"/>
        </p:style>
        <p:txBody>
          <a:bodyPr lIns="86400" rIns="86400" tIns="41400" bIns="41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pic>
        <p:nvPicPr>
          <p:cNvPr id="127" name="" descr=""/>
          <p:cNvPicPr/>
          <p:nvPr/>
        </p:nvPicPr>
        <p:blipFill>
          <a:blip r:embed="rId1"/>
          <a:stretch/>
        </p:blipFill>
        <p:spPr>
          <a:xfrm>
            <a:off x="3443040" y="6577920"/>
            <a:ext cx="3138480" cy="451800"/>
          </a:xfrm>
          <a:prstGeom prst="rect">
            <a:avLst/>
          </a:prstGeom>
          <a:ln>
            <a:noFill/>
          </a:ln>
        </p:spPr>
      </p:pic>
      <p:sp>
        <p:nvSpPr>
          <p:cNvPr id="128" name="Line 8"/>
          <p:cNvSpPr/>
          <p:nvPr/>
        </p:nvSpPr>
        <p:spPr>
          <a:xfrm flipH="1">
            <a:off x="802440" y="4772880"/>
            <a:ext cx="3631320" cy="0"/>
          </a:xfrm>
          <a:prstGeom prst="line">
            <a:avLst/>
          </a:prstGeom>
          <a:ln>
            <a:solidFill>
              <a:srgbClr val="000000"/>
            </a:solidFill>
          </a:ln>
        </p:spPr>
        <p:style>
          <a:lnRef idx="0"/>
          <a:fillRef idx="0"/>
          <a:effectRef idx="0"/>
          <a:fontRef idx="minor"/>
        </p:style>
      </p:sp>
      <p:sp>
        <p:nvSpPr>
          <p:cNvPr id="129" name="CustomShape 9"/>
          <p:cNvSpPr/>
          <p:nvPr/>
        </p:nvSpPr>
        <p:spPr>
          <a:xfrm>
            <a:off x="4785480" y="2663640"/>
            <a:ext cx="2401200" cy="240120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lIns="86400" rIns="0" tIns="41400" bIns="41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30" name="TextShape 10"/>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131" name="TextShape 11"/>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CustomShape 1"/>
          <p:cNvSpPr/>
          <p:nvPr/>
        </p:nvSpPr>
        <p:spPr>
          <a:xfrm>
            <a:off x="1601640" y="2405160"/>
            <a:ext cx="1980000" cy="1080000"/>
          </a:xfrm>
          <a:custGeom>
            <a:avLst/>
            <a:gdLst/>
            <a:ahLst/>
            <a:rect l="0" t="0" r="r" b="b"/>
            <a:pathLst>
              <a:path w="5502" h="3002">
                <a:moveTo>
                  <a:pt x="0" y="0"/>
                </a:moveTo>
                <a:lnTo>
                  <a:pt x="4125" y="0"/>
                </a:lnTo>
                <a:lnTo>
                  <a:pt x="5501" y="1500"/>
                </a:lnTo>
                <a:lnTo>
                  <a:pt x="4125" y="3001"/>
                </a:lnTo>
                <a:lnTo>
                  <a:pt x="0" y="3001"/>
                </a:lnTo>
                <a:lnTo>
                  <a:pt x="0"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txBody>
          <a:bodyPr lIns="104400" rIns="104400" tIns="59400" bIns="59400" anchor="ctr"/>
          <a:p>
            <a:pPr algn="ctr">
              <a:lnSpc>
                <a:spcPct val="120000"/>
              </a:lnSpc>
            </a:pPr>
            <a:r>
              <a:rPr b="1" lang="en-US" sz="2200" spc="-1" strike="noStrike">
                <a:solidFill>
                  <a:srgbClr val="ffffff"/>
                </a:solidFill>
                <a:uFill>
                  <a:solidFill>
                    <a:srgbClr val="ffffff"/>
                  </a:solidFill>
                </a:uFill>
                <a:latin typeface="Arial"/>
                <a:ea typeface="仿宋_GB2312"/>
              </a:rPr>
              <a:t>Step 1</a:t>
            </a:r>
            <a:endParaRPr b="0" lang="en-US" sz="2200" spc="-1" strike="noStrike">
              <a:solidFill>
                <a:srgbClr val="000000"/>
              </a:solidFill>
              <a:uFill>
                <a:solidFill>
                  <a:srgbClr val="ffffff"/>
                </a:solidFill>
              </a:uFill>
              <a:latin typeface="Arial"/>
            </a:endParaRPr>
          </a:p>
        </p:txBody>
      </p:sp>
      <p:sp>
        <p:nvSpPr>
          <p:cNvPr id="133" name="CustomShape 2"/>
          <p:cNvSpPr/>
          <p:nvPr/>
        </p:nvSpPr>
        <p:spPr>
          <a:xfrm>
            <a:off x="4871880" y="2405160"/>
            <a:ext cx="1980000" cy="1080000"/>
          </a:xfrm>
          <a:custGeom>
            <a:avLst/>
            <a:gdLst/>
            <a:ahLst/>
            <a:rect l="0" t="0" r="r" b="b"/>
            <a:pathLst>
              <a:path w="5502" h="3002">
                <a:moveTo>
                  <a:pt x="0" y="0"/>
                </a:moveTo>
                <a:lnTo>
                  <a:pt x="4125" y="0"/>
                </a:lnTo>
                <a:lnTo>
                  <a:pt x="5501" y="1500"/>
                </a:lnTo>
                <a:lnTo>
                  <a:pt x="4125" y="3001"/>
                </a:lnTo>
                <a:lnTo>
                  <a:pt x="0" y="3001"/>
                </a:lnTo>
                <a:lnTo>
                  <a:pt x="1375" y="1500"/>
                </a:lnTo>
                <a:lnTo>
                  <a:pt x="0" y="0"/>
                </a:lnTo>
              </a:path>
            </a:pathLst>
          </a:cu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lIns="104400" rIns="104400" tIns="59400" bIns="59400" anchor="ctr"/>
          <a:p>
            <a:pPr algn="ctr">
              <a:lnSpc>
                <a:spcPct val="120000"/>
              </a:lnSpc>
            </a:pPr>
            <a:r>
              <a:rPr b="1" lang="en-US" sz="2200" spc="-1" strike="noStrike">
                <a:solidFill>
                  <a:srgbClr val="ffffff"/>
                </a:solidFill>
                <a:uFill>
                  <a:solidFill>
                    <a:srgbClr val="ffffff"/>
                  </a:solidFill>
                </a:uFill>
                <a:latin typeface="Arial"/>
                <a:ea typeface="仿宋_GB2312"/>
              </a:rPr>
              <a:t>Step 3</a:t>
            </a:r>
            <a:endParaRPr b="0" lang="en-US" sz="2200" spc="-1" strike="noStrike">
              <a:solidFill>
                <a:srgbClr val="000000"/>
              </a:solidFill>
              <a:uFill>
                <a:solidFill>
                  <a:srgbClr val="ffffff"/>
                </a:solidFill>
              </a:uFill>
              <a:latin typeface="Arial"/>
            </a:endParaRPr>
          </a:p>
        </p:txBody>
      </p:sp>
      <p:sp>
        <p:nvSpPr>
          <p:cNvPr id="134" name="CustomShape 3"/>
          <p:cNvSpPr/>
          <p:nvPr/>
        </p:nvSpPr>
        <p:spPr>
          <a:xfrm>
            <a:off x="6498720" y="2405160"/>
            <a:ext cx="1980000" cy="1080000"/>
          </a:xfrm>
          <a:custGeom>
            <a:avLst/>
            <a:gdLst/>
            <a:ahLst/>
            <a:rect l="0" t="0" r="r" b="b"/>
            <a:pathLst>
              <a:path w="5502" h="3002">
                <a:moveTo>
                  <a:pt x="0" y="0"/>
                </a:moveTo>
                <a:lnTo>
                  <a:pt x="4125" y="0"/>
                </a:lnTo>
                <a:lnTo>
                  <a:pt x="5501" y="1500"/>
                </a:lnTo>
                <a:lnTo>
                  <a:pt x="4125" y="3001"/>
                </a:lnTo>
                <a:lnTo>
                  <a:pt x="0" y="3001"/>
                </a:lnTo>
                <a:lnTo>
                  <a:pt x="1375" y="1500"/>
                </a:lnTo>
                <a:lnTo>
                  <a:pt x="0"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20000"/>
              </a:lnSpc>
            </a:pPr>
            <a:r>
              <a:rPr b="1" lang="en-US" sz="2200" spc="-1" strike="noStrike">
                <a:solidFill>
                  <a:srgbClr val="ffffff"/>
                </a:solidFill>
                <a:uFill>
                  <a:solidFill>
                    <a:srgbClr val="ffffff"/>
                  </a:solidFill>
                </a:uFill>
                <a:latin typeface="Arial"/>
                <a:ea typeface="仿宋_GB2312"/>
              </a:rPr>
              <a:t>Goal</a:t>
            </a:r>
            <a:endParaRPr b="0" lang="en-US" sz="2200" spc="-1" strike="noStrike">
              <a:solidFill>
                <a:srgbClr val="000000"/>
              </a:solidFill>
              <a:uFill>
                <a:solidFill>
                  <a:srgbClr val="ffffff"/>
                </a:solidFill>
              </a:uFill>
              <a:latin typeface="Arial"/>
            </a:endParaRPr>
          </a:p>
        </p:txBody>
      </p:sp>
      <p:sp>
        <p:nvSpPr>
          <p:cNvPr id="135" name="CustomShape 4"/>
          <p:cNvSpPr/>
          <p:nvPr/>
        </p:nvSpPr>
        <p:spPr>
          <a:xfrm>
            <a:off x="3238560" y="2405160"/>
            <a:ext cx="1980000" cy="1080000"/>
          </a:xfrm>
          <a:custGeom>
            <a:avLst/>
            <a:gdLst/>
            <a:ahLst/>
            <a:rect l="0" t="0" r="r" b="b"/>
            <a:pathLst>
              <a:path w="5502" h="3002">
                <a:moveTo>
                  <a:pt x="0" y="0"/>
                </a:moveTo>
                <a:lnTo>
                  <a:pt x="4125" y="0"/>
                </a:lnTo>
                <a:lnTo>
                  <a:pt x="5501" y="1500"/>
                </a:lnTo>
                <a:lnTo>
                  <a:pt x="4125" y="3001"/>
                </a:lnTo>
                <a:lnTo>
                  <a:pt x="0" y="3001"/>
                </a:lnTo>
                <a:lnTo>
                  <a:pt x="1375" y="1500"/>
                </a:lnTo>
                <a:lnTo>
                  <a:pt x="0" y="0"/>
                </a:lnTo>
              </a:path>
            </a:pathLst>
          </a:cu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lIns="104400" rIns="104400" tIns="59400" bIns="59400" anchor="ctr"/>
          <a:p>
            <a:pPr algn="ctr">
              <a:lnSpc>
                <a:spcPct val="120000"/>
              </a:lnSpc>
            </a:pPr>
            <a:r>
              <a:rPr b="1" lang="en-US" sz="2200" spc="-1" strike="noStrike">
                <a:solidFill>
                  <a:srgbClr val="ffffff"/>
                </a:solidFill>
                <a:uFill>
                  <a:solidFill>
                    <a:srgbClr val="ffffff"/>
                  </a:solidFill>
                </a:uFill>
                <a:latin typeface="Arial"/>
                <a:ea typeface="仿宋_GB2312"/>
              </a:rPr>
              <a:t>Step 2</a:t>
            </a:r>
            <a:endParaRPr b="0" lang="en-US" sz="2200" spc="-1" strike="noStrike">
              <a:solidFill>
                <a:srgbClr val="000000"/>
              </a:solidFill>
              <a:uFill>
                <a:solidFill>
                  <a:srgbClr val="ffffff"/>
                </a:solidFill>
              </a:uFill>
              <a:latin typeface="Arial"/>
            </a:endParaRPr>
          </a:p>
        </p:txBody>
      </p:sp>
      <p:pic>
        <p:nvPicPr>
          <p:cNvPr id="136" name="" descr=""/>
          <p:cNvPicPr/>
          <p:nvPr/>
        </p:nvPicPr>
        <p:blipFill>
          <a:blip r:embed="rId1"/>
          <a:stretch/>
        </p:blipFill>
        <p:spPr>
          <a:xfrm>
            <a:off x="1605960" y="6122520"/>
            <a:ext cx="1483200" cy="374400"/>
          </a:xfrm>
          <a:prstGeom prst="rect">
            <a:avLst/>
          </a:prstGeom>
          <a:ln>
            <a:noFill/>
          </a:ln>
        </p:spPr>
      </p:pic>
      <p:sp>
        <p:nvSpPr>
          <p:cNvPr id="137" name="CustomShape 5"/>
          <p:cNvSpPr/>
          <p:nvPr/>
        </p:nvSpPr>
        <p:spPr>
          <a:xfrm>
            <a:off x="1601640" y="3593520"/>
            <a:ext cx="1476000" cy="2520000"/>
          </a:xfrm>
          <a:custGeom>
            <a:avLst/>
            <a:gdLst/>
            <a:ahLst/>
            <a:rect l="0" t="0" r="r" b="b"/>
            <a:pathLst>
              <a:path w="4102" h="7002">
                <a:moveTo>
                  <a:pt x="481" y="0"/>
                </a:moveTo>
                <a:cubicBezTo>
                  <a:pt x="240" y="0"/>
                  <a:pt x="0" y="240"/>
                  <a:pt x="0" y="481"/>
                </a:cubicBezTo>
                <a:lnTo>
                  <a:pt x="0" y="6519"/>
                </a:lnTo>
                <a:cubicBezTo>
                  <a:pt x="0" y="6760"/>
                  <a:pt x="240" y="7001"/>
                  <a:pt x="481" y="7001"/>
                </a:cubicBezTo>
                <a:lnTo>
                  <a:pt x="3619" y="7001"/>
                </a:lnTo>
                <a:cubicBezTo>
                  <a:pt x="3860" y="7001"/>
                  <a:pt x="4101" y="6760"/>
                  <a:pt x="4101" y="6519"/>
                </a:cubicBezTo>
                <a:lnTo>
                  <a:pt x="4101" y="481"/>
                </a:lnTo>
                <a:cubicBezTo>
                  <a:pt x="4101" y="240"/>
                  <a:pt x="3860" y="0"/>
                  <a:pt x="3619" y="0"/>
                </a:cubicBezTo>
                <a:lnTo>
                  <a:pt x="481"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pic>
        <p:nvPicPr>
          <p:cNvPr id="138" name="" descr=""/>
          <p:cNvPicPr/>
          <p:nvPr/>
        </p:nvPicPr>
        <p:blipFill>
          <a:blip r:embed="rId2"/>
          <a:stretch/>
        </p:blipFill>
        <p:spPr>
          <a:xfrm>
            <a:off x="3231360" y="6122520"/>
            <a:ext cx="1483200" cy="374400"/>
          </a:xfrm>
          <a:prstGeom prst="rect">
            <a:avLst/>
          </a:prstGeom>
          <a:ln>
            <a:noFill/>
          </a:ln>
        </p:spPr>
      </p:pic>
      <p:sp>
        <p:nvSpPr>
          <p:cNvPr id="139" name="CustomShape 6"/>
          <p:cNvSpPr/>
          <p:nvPr/>
        </p:nvSpPr>
        <p:spPr>
          <a:xfrm>
            <a:off x="3238560" y="3593520"/>
            <a:ext cx="1476000" cy="2520000"/>
          </a:xfrm>
          <a:custGeom>
            <a:avLst/>
            <a:gdLst/>
            <a:ahLst/>
            <a:rect l="0" t="0" r="r" b="b"/>
            <a:pathLst>
              <a:path w="4102" h="7002">
                <a:moveTo>
                  <a:pt x="481" y="0"/>
                </a:moveTo>
                <a:cubicBezTo>
                  <a:pt x="240" y="0"/>
                  <a:pt x="0" y="240"/>
                  <a:pt x="0" y="481"/>
                </a:cubicBezTo>
                <a:lnTo>
                  <a:pt x="0" y="6519"/>
                </a:lnTo>
                <a:cubicBezTo>
                  <a:pt x="0" y="6760"/>
                  <a:pt x="240" y="7001"/>
                  <a:pt x="481" y="7001"/>
                </a:cubicBezTo>
                <a:lnTo>
                  <a:pt x="3619" y="7001"/>
                </a:lnTo>
                <a:cubicBezTo>
                  <a:pt x="3860" y="7001"/>
                  <a:pt x="4101" y="6760"/>
                  <a:pt x="4101" y="6519"/>
                </a:cubicBezTo>
                <a:lnTo>
                  <a:pt x="4101" y="481"/>
                </a:lnTo>
                <a:cubicBezTo>
                  <a:pt x="4101" y="240"/>
                  <a:pt x="3860" y="0"/>
                  <a:pt x="3619" y="0"/>
                </a:cubicBezTo>
                <a:lnTo>
                  <a:pt x="481"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pic>
        <p:nvPicPr>
          <p:cNvPr id="140" name="" descr=""/>
          <p:cNvPicPr/>
          <p:nvPr/>
        </p:nvPicPr>
        <p:blipFill>
          <a:blip r:embed="rId3"/>
          <a:stretch/>
        </p:blipFill>
        <p:spPr>
          <a:xfrm>
            <a:off x="4887360" y="6122520"/>
            <a:ext cx="1483200" cy="374400"/>
          </a:xfrm>
          <a:prstGeom prst="rect">
            <a:avLst/>
          </a:prstGeom>
          <a:ln>
            <a:noFill/>
          </a:ln>
        </p:spPr>
      </p:pic>
      <p:sp>
        <p:nvSpPr>
          <p:cNvPr id="141" name="CustomShape 7"/>
          <p:cNvSpPr/>
          <p:nvPr/>
        </p:nvSpPr>
        <p:spPr>
          <a:xfrm>
            <a:off x="4871880" y="3593520"/>
            <a:ext cx="1476000" cy="2520000"/>
          </a:xfrm>
          <a:custGeom>
            <a:avLst/>
            <a:gdLst/>
            <a:ahLst/>
            <a:rect l="0" t="0" r="r" b="b"/>
            <a:pathLst>
              <a:path w="4102" h="7002">
                <a:moveTo>
                  <a:pt x="481" y="0"/>
                </a:moveTo>
                <a:cubicBezTo>
                  <a:pt x="240" y="0"/>
                  <a:pt x="0" y="240"/>
                  <a:pt x="0" y="481"/>
                </a:cubicBezTo>
                <a:lnTo>
                  <a:pt x="0" y="6519"/>
                </a:lnTo>
                <a:cubicBezTo>
                  <a:pt x="0" y="6760"/>
                  <a:pt x="240" y="7001"/>
                  <a:pt x="481" y="7001"/>
                </a:cubicBezTo>
                <a:lnTo>
                  <a:pt x="3619" y="7001"/>
                </a:lnTo>
                <a:cubicBezTo>
                  <a:pt x="3860" y="7001"/>
                  <a:pt x="4101" y="6760"/>
                  <a:pt x="4101" y="6519"/>
                </a:cubicBezTo>
                <a:lnTo>
                  <a:pt x="4101" y="481"/>
                </a:lnTo>
                <a:cubicBezTo>
                  <a:pt x="4101" y="240"/>
                  <a:pt x="3860" y="0"/>
                  <a:pt x="3619" y="0"/>
                </a:cubicBezTo>
                <a:lnTo>
                  <a:pt x="481"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142" name="CustomShape 8"/>
          <p:cNvSpPr/>
          <p:nvPr/>
        </p:nvSpPr>
        <p:spPr>
          <a:xfrm>
            <a:off x="6498720" y="3593520"/>
            <a:ext cx="1476000" cy="2520000"/>
          </a:xfrm>
          <a:custGeom>
            <a:avLst/>
            <a:gdLst/>
            <a:ahLst/>
            <a:rect l="0" t="0" r="r" b="b"/>
            <a:pathLst>
              <a:path w="4102" h="7002">
                <a:moveTo>
                  <a:pt x="481" y="0"/>
                </a:moveTo>
                <a:cubicBezTo>
                  <a:pt x="240" y="0"/>
                  <a:pt x="0" y="240"/>
                  <a:pt x="0" y="481"/>
                </a:cubicBezTo>
                <a:lnTo>
                  <a:pt x="0" y="6519"/>
                </a:lnTo>
                <a:cubicBezTo>
                  <a:pt x="0" y="6760"/>
                  <a:pt x="240" y="7001"/>
                  <a:pt x="481" y="7001"/>
                </a:cubicBezTo>
                <a:lnTo>
                  <a:pt x="3619" y="7001"/>
                </a:lnTo>
                <a:cubicBezTo>
                  <a:pt x="3860" y="7001"/>
                  <a:pt x="4101" y="6760"/>
                  <a:pt x="4101" y="6519"/>
                </a:cubicBezTo>
                <a:lnTo>
                  <a:pt x="4101" y="481"/>
                </a:lnTo>
                <a:cubicBezTo>
                  <a:pt x="4101" y="240"/>
                  <a:pt x="3860" y="0"/>
                  <a:pt x="3619" y="0"/>
                </a:cubicBezTo>
                <a:lnTo>
                  <a:pt x="481"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pic>
        <p:nvPicPr>
          <p:cNvPr id="143" name="" descr=""/>
          <p:cNvPicPr/>
          <p:nvPr/>
        </p:nvPicPr>
        <p:blipFill>
          <a:blip r:embed="rId4"/>
          <a:stretch/>
        </p:blipFill>
        <p:spPr>
          <a:xfrm>
            <a:off x="6512760" y="6122520"/>
            <a:ext cx="1483200" cy="374400"/>
          </a:xfrm>
          <a:prstGeom prst="rect">
            <a:avLst/>
          </a:prstGeom>
          <a:ln>
            <a:noFill/>
          </a:ln>
        </p:spPr>
      </p:pic>
      <p:sp>
        <p:nvSpPr>
          <p:cNvPr id="144" name="TextShape 9"/>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145" name="TextShape 10"/>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CustomShape 1"/>
          <p:cNvSpPr/>
          <p:nvPr/>
        </p:nvSpPr>
        <p:spPr>
          <a:xfrm>
            <a:off x="1127160" y="4019760"/>
            <a:ext cx="2364480" cy="2116800"/>
          </a:xfrm>
          <a:custGeom>
            <a:avLst/>
            <a:gdLst/>
            <a:ahLst/>
            <a:rect l="0" t="0" r="r" b="b"/>
            <a:pathLst>
              <a:path w="6570" h="5882">
                <a:moveTo>
                  <a:pt x="479" y="0"/>
                </a:moveTo>
                <a:cubicBezTo>
                  <a:pt x="239" y="0"/>
                  <a:pt x="0" y="239"/>
                  <a:pt x="0" y="479"/>
                </a:cubicBezTo>
                <a:lnTo>
                  <a:pt x="0" y="5401"/>
                </a:lnTo>
                <a:cubicBezTo>
                  <a:pt x="0" y="5641"/>
                  <a:pt x="239" y="5881"/>
                  <a:pt x="479" y="5881"/>
                </a:cubicBezTo>
                <a:lnTo>
                  <a:pt x="6089" y="5881"/>
                </a:lnTo>
                <a:cubicBezTo>
                  <a:pt x="6329" y="5881"/>
                  <a:pt x="6569" y="5641"/>
                  <a:pt x="6569" y="5401"/>
                </a:cubicBezTo>
                <a:lnTo>
                  <a:pt x="6569" y="479"/>
                </a:lnTo>
                <a:cubicBezTo>
                  <a:pt x="6569" y="239"/>
                  <a:pt x="6329" y="0"/>
                  <a:pt x="6089" y="0"/>
                </a:cubicBezTo>
                <a:lnTo>
                  <a:pt x="479"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3600" bIns="-36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a:t>
            </a:r>
            <a:endParaRPr b="0" lang="en-US" sz="1400" spc="-1" strike="noStrike">
              <a:solidFill>
                <a:srgbClr val="000000"/>
              </a:solidFill>
              <a:uFill>
                <a:solidFill>
                  <a:srgbClr val="ffffff"/>
                </a:solidFill>
              </a:uFill>
              <a:latin typeface="Arial"/>
            </a:endParaRPr>
          </a:p>
        </p:txBody>
      </p:sp>
      <p:sp>
        <p:nvSpPr>
          <p:cNvPr id="147" name="CustomShape 2"/>
          <p:cNvSpPr/>
          <p:nvPr/>
        </p:nvSpPr>
        <p:spPr>
          <a:xfrm>
            <a:off x="1127160" y="4008960"/>
            <a:ext cx="2365200" cy="327600"/>
          </a:xfrm>
          <a:custGeom>
            <a:avLst/>
            <a:gdLst/>
            <a:ahLst/>
            <a:rect l="0" t="0" r="r" b="b"/>
            <a:pathLst>
              <a:path w="6572" h="912">
                <a:moveTo>
                  <a:pt x="151" y="0"/>
                </a:moveTo>
                <a:cubicBezTo>
                  <a:pt x="75" y="0"/>
                  <a:pt x="0" y="75"/>
                  <a:pt x="0" y="151"/>
                </a:cubicBezTo>
                <a:lnTo>
                  <a:pt x="0" y="759"/>
                </a:lnTo>
                <a:cubicBezTo>
                  <a:pt x="0" y="835"/>
                  <a:pt x="75" y="911"/>
                  <a:pt x="151" y="911"/>
                </a:cubicBezTo>
                <a:lnTo>
                  <a:pt x="6419" y="911"/>
                </a:lnTo>
                <a:cubicBezTo>
                  <a:pt x="6495" y="911"/>
                  <a:pt x="6571" y="835"/>
                  <a:pt x="6571" y="759"/>
                </a:cubicBezTo>
                <a:lnTo>
                  <a:pt x="6571" y="151"/>
                </a:lnTo>
                <a:cubicBezTo>
                  <a:pt x="6571" y="75"/>
                  <a:pt x="6495" y="0"/>
                  <a:pt x="6419" y="0"/>
                </a:cubicBezTo>
                <a:lnTo>
                  <a:pt x="151"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txBody>
          <a:bodyPr lIns="104400" rIns="104400" tIns="59400" bIns="59400" anchor="ctr"/>
          <a:p>
            <a:pPr algn="ctr">
              <a:lnSpc>
                <a:spcPct val="120000"/>
              </a:lnSpc>
            </a:pPr>
            <a:r>
              <a:rPr b="0" lang="en-US" sz="2200" spc="-1" strike="noStrike">
                <a:solidFill>
                  <a:srgbClr val="ffffff"/>
                </a:solidFill>
                <a:uFill>
                  <a:solidFill>
                    <a:srgbClr val="ffffff"/>
                  </a:solidFill>
                </a:uFill>
                <a:latin typeface="Arial"/>
                <a:ea typeface="仿宋_GB2312"/>
              </a:rPr>
              <a:t>Title A</a:t>
            </a:r>
            <a:endParaRPr b="0" lang="en-US" sz="2200" spc="-1" strike="noStrike">
              <a:solidFill>
                <a:srgbClr val="000000"/>
              </a:solidFill>
              <a:uFill>
                <a:solidFill>
                  <a:srgbClr val="ffffff"/>
                </a:solidFill>
              </a:uFill>
              <a:latin typeface="Arial"/>
            </a:endParaRPr>
          </a:p>
        </p:txBody>
      </p:sp>
      <p:pic>
        <p:nvPicPr>
          <p:cNvPr id="148" name="" descr=""/>
          <p:cNvPicPr/>
          <p:nvPr/>
        </p:nvPicPr>
        <p:blipFill>
          <a:blip r:embed="rId1"/>
          <a:stretch/>
        </p:blipFill>
        <p:spPr>
          <a:xfrm>
            <a:off x="1153800" y="6144120"/>
            <a:ext cx="2326680" cy="374400"/>
          </a:xfrm>
          <a:prstGeom prst="rect">
            <a:avLst/>
          </a:prstGeom>
          <a:ln>
            <a:noFill/>
          </a:ln>
        </p:spPr>
      </p:pic>
      <p:sp>
        <p:nvSpPr>
          <p:cNvPr id="149" name="CustomShape 3"/>
          <p:cNvSpPr/>
          <p:nvPr/>
        </p:nvSpPr>
        <p:spPr>
          <a:xfrm>
            <a:off x="6582600" y="4006080"/>
            <a:ext cx="2365200" cy="2127600"/>
          </a:xfrm>
          <a:custGeom>
            <a:avLst/>
            <a:gdLst/>
            <a:ahLst/>
            <a:rect l="0" t="0" r="r" b="b"/>
            <a:pathLst>
              <a:path w="6572" h="5912">
                <a:moveTo>
                  <a:pt x="482" y="0"/>
                </a:moveTo>
                <a:cubicBezTo>
                  <a:pt x="241" y="0"/>
                  <a:pt x="0" y="241"/>
                  <a:pt x="0" y="482"/>
                </a:cubicBezTo>
                <a:lnTo>
                  <a:pt x="0" y="5428"/>
                </a:lnTo>
                <a:cubicBezTo>
                  <a:pt x="0" y="5669"/>
                  <a:pt x="241" y="5911"/>
                  <a:pt x="482" y="5911"/>
                </a:cubicBezTo>
                <a:lnTo>
                  <a:pt x="6088" y="5911"/>
                </a:lnTo>
                <a:cubicBezTo>
                  <a:pt x="6329" y="5911"/>
                  <a:pt x="6571" y="5669"/>
                  <a:pt x="6571" y="5428"/>
                </a:cubicBezTo>
                <a:lnTo>
                  <a:pt x="6571" y="482"/>
                </a:lnTo>
                <a:cubicBezTo>
                  <a:pt x="6571" y="241"/>
                  <a:pt x="6329" y="0"/>
                  <a:pt x="6088" y="0"/>
                </a:cubicBezTo>
                <a:lnTo>
                  <a:pt x="482"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3600" bIns="-36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a:t>
            </a:r>
            <a:endParaRPr b="0" lang="en-US" sz="1400" spc="-1" strike="noStrike">
              <a:solidFill>
                <a:srgbClr val="000000"/>
              </a:solidFill>
              <a:uFill>
                <a:solidFill>
                  <a:srgbClr val="ffffff"/>
                </a:solidFill>
              </a:uFill>
              <a:latin typeface="Arial"/>
            </a:endParaRPr>
          </a:p>
        </p:txBody>
      </p:sp>
      <p:sp>
        <p:nvSpPr>
          <p:cNvPr id="150" name="CustomShape 4"/>
          <p:cNvSpPr/>
          <p:nvPr/>
        </p:nvSpPr>
        <p:spPr>
          <a:xfrm>
            <a:off x="6582600" y="3990960"/>
            <a:ext cx="2365200" cy="327600"/>
          </a:xfrm>
          <a:custGeom>
            <a:avLst/>
            <a:gdLst/>
            <a:ahLst/>
            <a:rect l="0" t="0" r="r" b="b"/>
            <a:pathLst>
              <a:path w="6572" h="912">
                <a:moveTo>
                  <a:pt x="151" y="0"/>
                </a:moveTo>
                <a:cubicBezTo>
                  <a:pt x="75" y="0"/>
                  <a:pt x="0" y="75"/>
                  <a:pt x="0" y="151"/>
                </a:cubicBezTo>
                <a:lnTo>
                  <a:pt x="0" y="759"/>
                </a:lnTo>
                <a:cubicBezTo>
                  <a:pt x="0" y="835"/>
                  <a:pt x="75" y="911"/>
                  <a:pt x="151" y="911"/>
                </a:cubicBezTo>
                <a:lnTo>
                  <a:pt x="6419" y="911"/>
                </a:lnTo>
                <a:cubicBezTo>
                  <a:pt x="6495" y="911"/>
                  <a:pt x="6571" y="835"/>
                  <a:pt x="6571" y="759"/>
                </a:cubicBezTo>
                <a:lnTo>
                  <a:pt x="6571" y="151"/>
                </a:lnTo>
                <a:cubicBezTo>
                  <a:pt x="6571" y="75"/>
                  <a:pt x="6495" y="0"/>
                  <a:pt x="6419" y="0"/>
                </a:cubicBezTo>
                <a:lnTo>
                  <a:pt x="151"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txBody>
          <a:bodyPr lIns="104400" rIns="104400" tIns="59400" bIns="59400" anchor="ctr"/>
          <a:p>
            <a:pPr algn="ctr">
              <a:lnSpc>
                <a:spcPct val="120000"/>
              </a:lnSpc>
            </a:pPr>
            <a:r>
              <a:rPr b="0" lang="en-US" sz="2200" spc="-1" strike="noStrike">
                <a:solidFill>
                  <a:srgbClr val="ffffff"/>
                </a:solidFill>
                <a:uFill>
                  <a:solidFill>
                    <a:srgbClr val="ffffff"/>
                  </a:solidFill>
                </a:uFill>
                <a:latin typeface="Arial"/>
                <a:ea typeface="仿宋_GB2312"/>
              </a:rPr>
              <a:t>Title C</a:t>
            </a:r>
            <a:endParaRPr b="0" lang="en-US" sz="2200" spc="-1" strike="noStrike">
              <a:solidFill>
                <a:srgbClr val="000000"/>
              </a:solidFill>
              <a:uFill>
                <a:solidFill>
                  <a:srgbClr val="ffffff"/>
                </a:solidFill>
              </a:uFill>
              <a:latin typeface="Arial"/>
            </a:endParaRPr>
          </a:p>
        </p:txBody>
      </p:sp>
      <p:pic>
        <p:nvPicPr>
          <p:cNvPr id="151" name="" descr=""/>
          <p:cNvPicPr/>
          <p:nvPr/>
        </p:nvPicPr>
        <p:blipFill>
          <a:blip r:embed="rId2"/>
          <a:stretch/>
        </p:blipFill>
        <p:spPr>
          <a:xfrm>
            <a:off x="6626520" y="6144120"/>
            <a:ext cx="2326680" cy="374400"/>
          </a:xfrm>
          <a:prstGeom prst="rect">
            <a:avLst/>
          </a:prstGeom>
          <a:ln>
            <a:noFill/>
          </a:ln>
        </p:spPr>
      </p:pic>
      <p:sp>
        <p:nvSpPr>
          <p:cNvPr id="152" name="CustomShape 5"/>
          <p:cNvSpPr/>
          <p:nvPr/>
        </p:nvSpPr>
        <p:spPr>
          <a:xfrm>
            <a:off x="3868560" y="4013280"/>
            <a:ext cx="2365200" cy="2116800"/>
          </a:xfrm>
          <a:custGeom>
            <a:avLst/>
            <a:gdLst/>
            <a:ahLst/>
            <a:rect l="0" t="0" r="r" b="b"/>
            <a:pathLst>
              <a:path w="6572" h="5882">
                <a:moveTo>
                  <a:pt x="479" y="0"/>
                </a:moveTo>
                <a:cubicBezTo>
                  <a:pt x="239" y="0"/>
                  <a:pt x="0" y="239"/>
                  <a:pt x="0" y="479"/>
                </a:cubicBezTo>
                <a:lnTo>
                  <a:pt x="0" y="5401"/>
                </a:lnTo>
                <a:cubicBezTo>
                  <a:pt x="0" y="5641"/>
                  <a:pt x="239" y="5881"/>
                  <a:pt x="479" y="5881"/>
                </a:cubicBezTo>
                <a:lnTo>
                  <a:pt x="6091" y="5881"/>
                </a:lnTo>
                <a:cubicBezTo>
                  <a:pt x="6331" y="5881"/>
                  <a:pt x="6571" y="5641"/>
                  <a:pt x="6571" y="5401"/>
                </a:cubicBezTo>
                <a:lnTo>
                  <a:pt x="6571" y="479"/>
                </a:lnTo>
                <a:cubicBezTo>
                  <a:pt x="6571" y="239"/>
                  <a:pt x="6331" y="0"/>
                  <a:pt x="6091" y="0"/>
                </a:cubicBezTo>
                <a:lnTo>
                  <a:pt x="479"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3600" bIns="-36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a:t>
            </a:r>
            <a:endParaRPr b="0" lang="en-US" sz="1400" spc="-1" strike="noStrike">
              <a:solidFill>
                <a:srgbClr val="000000"/>
              </a:solidFill>
              <a:uFill>
                <a:solidFill>
                  <a:srgbClr val="ffffff"/>
                </a:solidFill>
              </a:uFill>
              <a:latin typeface="Arial"/>
            </a:endParaRPr>
          </a:p>
        </p:txBody>
      </p:sp>
      <p:sp>
        <p:nvSpPr>
          <p:cNvPr id="153" name="CustomShape 6"/>
          <p:cNvSpPr/>
          <p:nvPr/>
        </p:nvSpPr>
        <p:spPr>
          <a:xfrm>
            <a:off x="3868560" y="4002480"/>
            <a:ext cx="2365200" cy="327600"/>
          </a:xfrm>
          <a:custGeom>
            <a:avLst/>
            <a:gdLst/>
            <a:ahLst/>
            <a:rect l="0" t="0" r="r" b="b"/>
            <a:pathLst>
              <a:path w="6572" h="912">
                <a:moveTo>
                  <a:pt x="151" y="0"/>
                </a:moveTo>
                <a:cubicBezTo>
                  <a:pt x="75" y="0"/>
                  <a:pt x="0" y="75"/>
                  <a:pt x="0" y="151"/>
                </a:cubicBezTo>
                <a:lnTo>
                  <a:pt x="0" y="759"/>
                </a:lnTo>
                <a:cubicBezTo>
                  <a:pt x="0" y="835"/>
                  <a:pt x="75" y="911"/>
                  <a:pt x="151" y="911"/>
                </a:cubicBezTo>
                <a:lnTo>
                  <a:pt x="6419" y="911"/>
                </a:lnTo>
                <a:cubicBezTo>
                  <a:pt x="6495" y="911"/>
                  <a:pt x="6571" y="835"/>
                  <a:pt x="6571" y="759"/>
                </a:cubicBezTo>
                <a:lnTo>
                  <a:pt x="6571" y="151"/>
                </a:lnTo>
                <a:cubicBezTo>
                  <a:pt x="6571" y="75"/>
                  <a:pt x="6495" y="0"/>
                  <a:pt x="6419" y="0"/>
                </a:cubicBezTo>
                <a:lnTo>
                  <a:pt x="151"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txBody>
          <a:bodyPr lIns="104400" rIns="104400" tIns="59400" bIns="59400" anchor="ctr"/>
          <a:p>
            <a:pPr algn="ctr">
              <a:lnSpc>
                <a:spcPct val="120000"/>
              </a:lnSpc>
            </a:pPr>
            <a:r>
              <a:rPr b="0" lang="en-US" sz="2200" spc="-1" strike="noStrike">
                <a:solidFill>
                  <a:srgbClr val="ffffff"/>
                </a:solidFill>
                <a:uFill>
                  <a:solidFill>
                    <a:srgbClr val="ffffff"/>
                  </a:solidFill>
                </a:uFill>
                <a:latin typeface="Arial"/>
                <a:ea typeface="仿宋_GB2312"/>
              </a:rPr>
              <a:t>Title B</a:t>
            </a:r>
            <a:endParaRPr b="0" lang="en-US" sz="2200" spc="-1" strike="noStrike">
              <a:solidFill>
                <a:srgbClr val="000000"/>
              </a:solidFill>
              <a:uFill>
                <a:solidFill>
                  <a:srgbClr val="ffffff"/>
                </a:solidFill>
              </a:uFill>
              <a:latin typeface="Arial"/>
            </a:endParaRPr>
          </a:p>
        </p:txBody>
      </p:sp>
      <p:pic>
        <p:nvPicPr>
          <p:cNvPr id="154" name="" descr=""/>
          <p:cNvPicPr/>
          <p:nvPr/>
        </p:nvPicPr>
        <p:blipFill>
          <a:blip r:embed="rId3"/>
          <a:stretch/>
        </p:blipFill>
        <p:spPr>
          <a:xfrm>
            <a:off x="3906720" y="6144120"/>
            <a:ext cx="2326680" cy="374400"/>
          </a:xfrm>
          <a:prstGeom prst="rect">
            <a:avLst/>
          </a:prstGeom>
          <a:ln>
            <a:noFill/>
          </a:ln>
        </p:spPr>
      </p:pic>
      <p:sp>
        <p:nvSpPr>
          <p:cNvPr id="155" name="CustomShape 7"/>
          <p:cNvSpPr/>
          <p:nvPr/>
        </p:nvSpPr>
        <p:spPr>
          <a:xfrm>
            <a:off x="3866760" y="2619000"/>
            <a:ext cx="2343600" cy="957240"/>
          </a:xfrm>
          <a:custGeom>
            <a:avLst/>
            <a:gdLst/>
            <a:ahLst/>
            <a:rect l="0" t="0" r="r" b="b"/>
            <a:pathLst>
              <a:path w="6512" h="2661">
                <a:moveTo>
                  <a:pt x="216" y="0"/>
                </a:moveTo>
                <a:cubicBezTo>
                  <a:pt x="108" y="0"/>
                  <a:pt x="0" y="108"/>
                  <a:pt x="0" y="216"/>
                </a:cubicBezTo>
                <a:lnTo>
                  <a:pt x="0" y="2443"/>
                </a:lnTo>
                <a:cubicBezTo>
                  <a:pt x="0" y="2551"/>
                  <a:pt x="108" y="2660"/>
                  <a:pt x="216" y="2660"/>
                </a:cubicBezTo>
                <a:lnTo>
                  <a:pt x="6294" y="2660"/>
                </a:lnTo>
                <a:cubicBezTo>
                  <a:pt x="6402" y="2660"/>
                  <a:pt x="6511" y="2551"/>
                  <a:pt x="6511" y="2443"/>
                </a:cubicBezTo>
                <a:lnTo>
                  <a:pt x="6511" y="216"/>
                </a:lnTo>
                <a:cubicBezTo>
                  <a:pt x="6511" y="108"/>
                  <a:pt x="6402" y="0"/>
                  <a:pt x="6294" y="0"/>
                </a:cubicBezTo>
                <a:lnTo>
                  <a:pt x="216"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3600" bIns="-3600" anchor="ctr"/>
          <a:p>
            <a:pPr algn="ctr">
              <a:lnSpc>
                <a:spcPct val="150000"/>
              </a:lnSpc>
            </a:pPr>
            <a:endParaRPr b="0" lang="en-US" sz="18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a:t>
            </a:r>
            <a:endParaRPr b="0" lang="en-US" sz="1400" spc="-1" strike="noStrike">
              <a:solidFill>
                <a:srgbClr val="000000"/>
              </a:solidFill>
              <a:uFill>
                <a:solidFill>
                  <a:srgbClr val="ffffff"/>
                </a:solidFill>
              </a:uFill>
              <a:latin typeface="Arial"/>
            </a:endParaRPr>
          </a:p>
        </p:txBody>
      </p:sp>
      <p:cxnSp>
        <p:nvCxnSpPr>
          <p:cNvPr id="156" name="Line 8"/>
          <p:cNvCxnSpPr>
            <a:stCxn id="155" idx="2"/>
            <a:endCxn id="155" idx="2"/>
          </p:cNvCxnSpPr>
          <p:nvPr/>
        </p:nvCxnSpPr>
        <p:spPr>
          <a:xfrm>
            <a:off x="5038560" y="3576240"/>
            <a:ext cx="360" cy="360"/>
          </a:xfrm>
          <a:prstGeom prst="straightConnector1">
            <a:avLst/>
          </a:prstGeom>
          <a:ln w="36000">
            <a:solidFill>
              <a:srgbClr val="c7c7c7"/>
            </a:solidFill>
            <a:round/>
          </a:ln>
        </p:spPr>
      </p:cxnSp>
      <p:sp>
        <p:nvSpPr>
          <p:cNvPr id="157" name="CustomShape 9"/>
          <p:cNvSpPr/>
          <p:nvPr/>
        </p:nvSpPr>
        <p:spPr>
          <a:xfrm>
            <a:off x="3866760" y="2445480"/>
            <a:ext cx="2343240" cy="346320"/>
          </a:xfrm>
          <a:custGeom>
            <a:avLst/>
            <a:gdLst/>
            <a:ahLst/>
            <a:rect l="0" t="0" r="r" b="b"/>
            <a:pathLst>
              <a:path w="6511" h="964">
                <a:moveTo>
                  <a:pt x="160" y="0"/>
                </a:moveTo>
                <a:cubicBezTo>
                  <a:pt x="80" y="0"/>
                  <a:pt x="0" y="80"/>
                  <a:pt x="0" y="160"/>
                </a:cubicBezTo>
                <a:lnTo>
                  <a:pt x="0" y="802"/>
                </a:lnTo>
                <a:cubicBezTo>
                  <a:pt x="0" y="882"/>
                  <a:pt x="80" y="963"/>
                  <a:pt x="160" y="963"/>
                </a:cubicBezTo>
                <a:lnTo>
                  <a:pt x="6349" y="963"/>
                </a:lnTo>
                <a:cubicBezTo>
                  <a:pt x="6429" y="963"/>
                  <a:pt x="6510" y="882"/>
                  <a:pt x="6510" y="802"/>
                </a:cubicBezTo>
                <a:lnTo>
                  <a:pt x="6510" y="160"/>
                </a:lnTo>
                <a:cubicBezTo>
                  <a:pt x="6510" y="80"/>
                  <a:pt x="6429" y="0"/>
                  <a:pt x="6349" y="0"/>
                </a:cubicBezTo>
                <a:lnTo>
                  <a:pt x="160"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txBody>
          <a:bodyPr lIns="104400" rIns="104400" tIns="59400" bIns="59400" anchor="ctr"/>
          <a:p>
            <a:pPr algn="ctr">
              <a:lnSpc>
                <a:spcPct val="120000"/>
              </a:lnSpc>
            </a:pPr>
            <a:r>
              <a:rPr b="0" lang="en-US" sz="2200" spc="-1" strike="noStrike">
                <a:solidFill>
                  <a:srgbClr val="ffffff"/>
                </a:solidFill>
                <a:uFill>
                  <a:solidFill>
                    <a:srgbClr val="ffffff"/>
                  </a:solidFill>
                </a:uFill>
                <a:latin typeface="Arial"/>
                <a:ea typeface="仿宋_GB2312"/>
              </a:rPr>
              <a:t>Title 1</a:t>
            </a:r>
            <a:endParaRPr b="0" lang="en-US" sz="2200" spc="-1" strike="noStrike">
              <a:solidFill>
                <a:srgbClr val="000000"/>
              </a:solidFill>
              <a:uFill>
                <a:solidFill>
                  <a:srgbClr val="ffffff"/>
                </a:solidFill>
              </a:uFill>
              <a:latin typeface="Arial"/>
            </a:endParaRPr>
          </a:p>
        </p:txBody>
      </p:sp>
      <p:cxnSp>
        <p:nvCxnSpPr>
          <p:cNvPr id="158" name="Line 10"/>
          <p:cNvCxnSpPr>
            <a:endCxn id="147" idx="0"/>
          </p:cNvCxnSpPr>
          <p:nvPr/>
        </p:nvCxnSpPr>
        <p:spPr>
          <a:xfrm flipH="1">
            <a:off x="2309760" y="3576240"/>
            <a:ext cx="2729160" cy="433080"/>
          </a:xfrm>
          <a:prstGeom prst="bentConnector3">
            <a:avLst/>
          </a:prstGeom>
          <a:ln>
            <a:solidFill>
              <a:srgbClr val="000000"/>
            </a:solidFill>
          </a:ln>
        </p:spPr>
      </p:cxnSp>
      <p:cxnSp>
        <p:nvCxnSpPr>
          <p:cNvPr id="159" name="Line 11"/>
          <p:cNvCxnSpPr/>
          <p:nvPr/>
        </p:nvCxnSpPr>
        <p:spPr>
          <a:xfrm>
            <a:off x="5038560" y="3576240"/>
            <a:ext cx="12960" cy="426600"/>
          </a:xfrm>
          <a:prstGeom prst="straightConnector1">
            <a:avLst/>
          </a:prstGeom>
          <a:ln>
            <a:solidFill>
              <a:srgbClr val="000000"/>
            </a:solidFill>
          </a:ln>
        </p:spPr>
      </p:cxnSp>
      <p:cxnSp>
        <p:nvCxnSpPr>
          <p:cNvPr id="160" name="Line 12"/>
          <p:cNvCxnSpPr>
            <a:stCxn id="159" idx="3"/>
          </p:cNvCxnSpPr>
          <p:nvPr/>
        </p:nvCxnSpPr>
        <p:spPr>
          <a:xfrm>
            <a:off x="5044680" y="3789360"/>
            <a:ext cx="2723400" cy="201960"/>
          </a:xfrm>
          <a:prstGeom prst="straightConnector1">
            <a:avLst/>
          </a:prstGeom>
          <a:ln>
            <a:solidFill>
              <a:srgbClr val="000000"/>
            </a:solidFill>
          </a:ln>
        </p:spPr>
      </p:cxnSp>
      <p:sp>
        <p:nvSpPr>
          <p:cNvPr id="161" name="TextShape 13"/>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162" name="TextShape 14"/>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CustomShape 1"/>
          <p:cNvSpPr/>
          <p:nvPr/>
        </p:nvSpPr>
        <p:spPr>
          <a:xfrm>
            <a:off x="3782880" y="3605400"/>
            <a:ext cx="987480" cy="987480"/>
          </a:xfrm>
          <a:prstGeom prst="ellipse">
            <a:avLst/>
          </a:pr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64" name="CustomShape 2"/>
          <p:cNvSpPr/>
          <p:nvPr/>
        </p:nvSpPr>
        <p:spPr>
          <a:xfrm>
            <a:off x="984240" y="3605400"/>
            <a:ext cx="987480" cy="987480"/>
          </a:xfrm>
          <a:prstGeom prst="ellipse">
            <a:avLst/>
          </a:pr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65" name="CustomShape 3"/>
          <p:cNvSpPr/>
          <p:nvPr/>
        </p:nvSpPr>
        <p:spPr>
          <a:xfrm>
            <a:off x="2384640" y="2245320"/>
            <a:ext cx="987480" cy="987480"/>
          </a:xfrm>
          <a:prstGeom prst="ellipse">
            <a:avLst/>
          </a:pr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66" name="CustomShape 4"/>
          <p:cNvSpPr/>
          <p:nvPr/>
        </p:nvSpPr>
        <p:spPr>
          <a:xfrm>
            <a:off x="2383560" y="3605400"/>
            <a:ext cx="987480" cy="98748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cxnSp>
        <p:nvCxnSpPr>
          <p:cNvPr id="167" name="Line 5"/>
          <p:cNvCxnSpPr>
            <a:stCxn id="166" idx="6"/>
            <a:endCxn id="163" idx="2"/>
          </p:cNvCxnSpPr>
          <p:nvPr/>
        </p:nvCxnSpPr>
        <p:spPr>
          <a:xfrm>
            <a:off x="3371040" y="4098960"/>
            <a:ext cx="412200" cy="360"/>
          </a:xfrm>
          <a:prstGeom prst="straightConnector1">
            <a:avLst/>
          </a:prstGeom>
          <a:ln>
            <a:solidFill>
              <a:srgbClr val="000000"/>
            </a:solidFill>
          </a:ln>
        </p:spPr>
      </p:cxnSp>
      <p:cxnSp>
        <p:nvCxnSpPr>
          <p:cNvPr id="168" name="Line 6"/>
          <p:cNvCxnSpPr>
            <a:stCxn id="166" idx="2"/>
            <a:endCxn id="164" idx="6"/>
          </p:cNvCxnSpPr>
          <p:nvPr/>
        </p:nvCxnSpPr>
        <p:spPr>
          <a:xfrm flipH="1">
            <a:off x="1971720" y="4098960"/>
            <a:ext cx="412200" cy="360"/>
          </a:xfrm>
          <a:prstGeom prst="straightConnector1">
            <a:avLst/>
          </a:prstGeom>
          <a:ln>
            <a:solidFill>
              <a:srgbClr val="000000"/>
            </a:solidFill>
          </a:ln>
        </p:spPr>
      </p:cxnSp>
      <p:cxnSp>
        <p:nvCxnSpPr>
          <p:cNvPr id="169" name="Line 7"/>
          <p:cNvCxnSpPr>
            <a:stCxn id="166" idx="4"/>
          </p:cNvCxnSpPr>
          <p:nvPr/>
        </p:nvCxnSpPr>
        <p:spPr>
          <a:xfrm>
            <a:off x="2877120" y="4592880"/>
            <a:ext cx="360" cy="381600"/>
          </a:xfrm>
          <a:prstGeom prst="straightConnector1">
            <a:avLst/>
          </a:prstGeom>
          <a:ln>
            <a:solidFill>
              <a:srgbClr val="000000"/>
            </a:solidFill>
          </a:ln>
        </p:spPr>
      </p:cxnSp>
      <p:cxnSp>
        <p:nvCxnSpPr>
          <p:cNvPr id="170" name="Line 8"/>
          <p:cNvCxnSpPr>
            <a:stCxn id="165" idx="4"/>
            <a:endCxn id="166" idx="0"/>
          </p:cNvCxnSpPr>
          <p:nvPr/>
        </p:nvCxnSpPr>
        <p:spPr>
          <a:xfrm flipH="1">
            <a:off x="2877120" y="3232800"/>
            <a:ext cx="1440" cy="372960"/>
          </a:xfrm>
          <a:prstGeom prst="bentConnector3">
            <a:avLst/>
          </a:prstGeom>
          <a:ln>
            <a:solidFill>
              <a:srgbClr val="000000"/>
            </a:solidFill>
          </a:ln>
        </p:spPr>
      </p:cxnSp>
      <p:sp>
        <p:nvSpPr>
          <p:cNvPr id="171" name="CustomShape 9"/>
          <p:cNvSpPr/>
          <p:nvPr/>
        </p:nvSpPr>
        <p:spPr>
          <a:xfrm>
            <a:off x="8108280" y="3605400"/>
            <a:ext cx="987480" cy="98748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72" name="CustomShape 10"/>
          <p:cNvSpPr/>
          <p:nvPr/>
        </p:nvSpPr>
        <p:spPr>
          <a:xfrm>
            <a:off x="5309640" y="3605400"/>
            <a:ext cx="987480" cy="98748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73" name="CustomShape 11"/>
          <p:cNvSpPr/>
          <p:nvPr/>
        </p:nvSpPr>
        <p:spPr>
          <a:xfrm>
            <a:off x="6739560" y="2236320"/>
            <a:ext cx="987480" cy="98748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74" name="CustomShape 12"/>
          <p:cNvSpPr/>
          <p:nvPr/>
        </p:nvSpPr>
        <p:spPr>
          <a:xfrm>
            <a:off x="6739560" y="3605400"/>
            <a:ext cx="987480" cy="987480"/>
          </a:xfrm>
          <a:prstGeom prst="ellipse">
            <a:avLst/>
          </a:pr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cxnSp>
        <p:nvCxnSpPr>
          <p:cNvPr id="175" name="Line 13"/>
          <p:cNvCxnSpPr>
            <a:stCxn id="174" idx="0"/>
            <a:endCxn id="173" idx="4"/>
          </p:cNvCxnSpPr>
          <p:nvPr/>
        </p:nvCxnSpPr>
        <p:spPr>
          <a:xfrm flipV="1">
            <a:off x="7233120" y="3223800"/>
            <a:ext cx="360" cy="381960"/>
          </a:xfrm>
          <a:prstGeom prst="straightConnector1">
            <a:avLst/>
          </a:prstGeom>
          <a:ln>
            <a:solidFill>
              <a:srgbClr val="000000"/>
            </a:solidFill>
            <a:tailEnd len="med" type="triangle" w="med"/>
          </a:ln>
        </p:spPr>
      </p:cxnSp>
      <p:cxnSp>
        <p:nvCxnSpPr>
          <p:cNvPr id="176" name="Line 14"/>
          <p:cNvCxnSpPr>
            <a:stCxn id="174" idx="6"/>
            <a:endCxn id="171" idx="2"/>
          </p:cNvCxnSpPr>
          <p:nvPr/>
        </p:nvCxnSpPr>
        <p:spPr>
          <a:xfrm>
            <a:off x="7727040" y="4098960"/>
            <a:ext cx="381600" cy="360"/>
          </a:xfrm>
          <a:prstGeom prst="straightConnector1">
            <a:avLst/>
          </a:prstGeom>
          <a:ln>
            <a:solidFill>
              <a:srgbClr val="000000"/>
            </a:solidFill>
            <a:tailEnd len="med" type="triangle" w="med"/>
          </a:ln>
        </p:spPr>
      </p:cxnSp>
      <p:cxnSp>
        <p:nvCxnSpPr>
          <p:cNvPr id="177" name="Line 15"/>
          <p:cNvCxnSpPr>
            <a:stCxn id="174" idx="4"/>
          </p:cNvCxnSpPr>
          <p:nvPr/>
        </p:nvCxnSpPr>
        <p:spPr>
          <a:xfrm>
            <a:off x="7233120" y="4592880"/>
            <a:ext cx="360" cy="381600"/>
          </a:xfrm>
          <a:prstGeom prst="straightConnector1">
            <a:avLst/>
          </a:prstGeom>
          <a:ln>
            <a:solidFill>
              <a:srgbClr val="000000"/>
            </a:solidFill>
            <a:tailEnd len="med" type="triangle" w="med"/>
          </a:ln>
        </p:spPr>
      </p:cxnSp>
      <p:cxnSp>
        <p:nvCxnSpPr>
          <p:cNvPr id="178" name="Line 16"/>
          <p:cNvCxnSpPr>
            <a:stCxn id="174" idx="2"/>
            <a:endCxn id="172" idx="6"/>
          </p:cNvCxnSpPr>
          <p:nvPr/>
        </p:nvCxnSpPr>
        <p:spPr>
          <a:xfrm flipH="1">
            <a:off x="6297120" y="4098960"/>
            <a:ext cx="442800" cy="360"/>
          </a:xfrm>
          <a:prstGeom prst="straightConnector1">
            <a:avLst/>
          </a:prstGeom>
          <a:ln>
            <a:solidFill>
              <a:srgbClr val="000000"/>
            </a:solidFill>
            <a:tailEnd len="med" type="triangle" w="med"/>
          </a:ln>
        </p:spPr>
      </p:cxnSp>
      <p:sp>
        <p:nvSpPr>
          <p:cNvPr id="179" name="CustomShape 17"/>
          <p:cNvSpPr/>
          <p:nvPr/>
        </p:nvSpPr>
        <p:spPr>
          <a:xfrm>
            <a:off x="2383560" y="4974120"/>
            <a:ext cx="987480" cy="987480"/>
          </a:xfrm>
          <a:prstGeom prst="ellipse">
            <a:avLst/>
          </a:pr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pic>
        <p:nvPicPr>
          <p:cNvPr id="180" name="" descr=""/>
          <p:cNvPicPr/>
          <p:nvPr/>
        </p:nvPicPr>
        <p:blipFill>
          <a:blip r:embed="rId1"/>
          <a:stretch/>
        </p:blipFill>
        <p:spPr>
          <a:xfrm>
            <a:off x="2177640" y="6117120"/>
            <a:ext cx="1423080" cy="204840"/>
          </a:xfrm>
          <a:prstGeom prst="rect">
            <a:avLst/>
          </a:prstGeom>
          <a:ln>
            <a:noFill/>
          </a:ln>
        </p:spPr>
      </p:pic>
      <p:sp>
        <p:nvSpPr>
          <p:cNvPr id="181" name="CustomShape 18"/>
          <p:cNvSpPr/>
          <p:nvPr/>
        </p:nvSpPr>
        <p:spPr>
          <a:xfrm>
            <a:off x="6739560" y="4974120"/>
            <a:ext cx="987480" cy="98748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pic>
        <p:nvPicPr>
          <p:cNvPr id="182" name="" descr=""/>
          <p:cNvPicPr/>
          <p:nvPr/>
        </p:nvPicPr>
        <p:blipFill>
          <a:blip r:embed="rId2"/>
          <a:stretch/>
        </p:blipFill>
        <p:spPr>
          <a:xfrm>
            <a:off x="6533280" y="6095880"/>
            <a:ext cx="1423080" cy="204840"/>
          </a:xfrm>
          <a:prstGeom prst="rect">
            <a:avLst/>
          </a:prstGeom>
          <a:ln>
            <a:noFill/>
          </a:ln>
        </p:spPr>
      </p:pic>
      <p:sp>
        <p:nvSpPr>
          <p:cNvPr id="183" name="TextShape 19"/>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184" name="TextShape 20"/>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CustomShape 1"/>
          <p:cNvSpPr/>
          <p:nvPr/>
        </p:nvSpPr>
        <p:spPr>
          <a:xfrm>
            <a:off x="1450080" y="2432160"/>
            <a:ext cx="7169040" cy="1019520"/>
          </a:xfrm>
          <a:custGeom>
            <a:avLst/>
            <a:gdLst/>
            <a:ahLst/>
            <a:rect l="0" t="0" r="r" b="b"/>
            <a:pathLst>
              <a:path w="19916" h="2834">
                <a:moveTo>
                  <a:pt x="332" y="0"/>
                </a:moveTo>
                <a:cubicBezTo>
                  <a:pt x="166" y="0"/>
                  <a:pt x="0" y="166"/>
                  <a:pt x="0" y="332"/>
                </a:cubicBezTo>
                <a:lnTo>
                  <a:pt x="0" y="2500"/>
                </a:lnTo>
                <a:cubicBezTo>
                  <a:pt x="0" y="2666"/>
                  <a:pt x="166" y="2833"/>
                  <a:pt x="332" y="2833"/>
                </a:cubicBezTo>
                <a:lnTo>
                  <a:pt x="19582" y="2833"/>
                </a:lnTo>
                <a:cubicBezTo>
                  <a:pt x="19748" y="2833"/>
                  <a:pt x="19915" y="2666"/>
                  <a:pt x="19915" y="2500"/>
                </a:cubicBezTo>
                <a:lnTo>
                  <a:pt x="19915" y="332"/>
                </a:lnTo>
                <a:cubicBezTo>
                  <a:pt x="19915" y="166"/>
                  <a:pt x="19748" y="0"/>
                  <a:pt x="19582" y="0"/>
                </a:cubicBezTo>
                <a:lnTo>
                  <a:pt x="332"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txBody>
          <a:bodyPr lIns="104400" rIns="104400" tIns="59400" bIns="59400" anchor="ctr"/>
          <a:p>
            <a:pPr algn="ctr">
              <a:lnSpc>
                <a:spcPct val="150000"/>
              </a:lnSpc>
            </a:pPr>
            <a:r>
              <a:rPr b="0" lang="en-US" sz="2400" spc="-1" strike="noStrike">
                <a:solidFill>
                  <a:srgbClr val="ffffff"/>
                </a:solidFill>
                <a:uFill>
                  <a:solidFill>
                    <a:srgbClr val="ffffff"/>
                  </a:solidFill>
                </a:uFill>
                <a:latin typeface="Arial"/>
                <a:ea typeface="方正宋体"/>
              </a:rPr>
              <a:t>Text</a:t>
            </a:r>
            <a:endParaRPr b="0" lang="en-US" sz="2400" spc="-1" strike="noStrike">
              <a:solidFill>
                <a:srgbClr val="000000"/>
              </a:solidFill>
              <a:uFill>
                <a:solidFill>
                  <a:srgbClr val="ffffff"/>
                </a:solidFill>
              </a:uFill>
              <a:latin typeface="Arial"/>
            </a:endParaRPr>
          </a:p>
        </p:txBody>
      </p:sp>
      <p:sp>
        <p:nvSpPr>
          <p:cNvPr id="186" name="CustomShape 2"/>
          <p:cNvSpPr/>
          <p:nvPr/>
        </p:nvSpPr>
        <p:spPr>
          <a:xfrm>
            <a:off x="6414120" y="359352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lIns="104400" rIns="104400" tIns="59400" bIns="59400" anchor="ctr"/>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仿宋_GB2312"/>
                <a:ea typeface="仿宋_GB2312"/>
              </a:rPr>
              <a:t> 2</a:t>
            </a:r>
            <a:endParaRPr b="0" lang="en-US" sz="2200" spc="-1" strike="noStrike">
              <a:solidFill>
                <a:srgbClr val="000000"/>
              </a:solidFill>
              <a:uFill>
                <a:solidFill>
                  <a:srgbClr val="ffffff"/>
                </a:solidFill>
              </a:uFill>
              <a:latin typeface="Arial"/>
            </a:endParaRPr>
          </a:p>
        </p:txBody>
      </p:sp>
      <p:sp>
        <p:nvSpPr>
          <p:cNvPr id="187" name="CustomShape 3"/>
          <p:cNvSpPr/>
          <p:nvPr/>
        </p:nvSpPr>
        <p:spPr>
          <a:xfrm>
            <a:off x="1431360" y="3593520"/>
            <a:ext cx="4746240" cy="1047600"/>
          </a:xfrm>
          <a:custGeom>
            <a:avLst/>
            <a:gdLst/>
            <a:ahLst/>
            <a:rect l="0" t="0" r="r" b="b"/>
            <a:pathLst>
              <a:path w="13186" h="2912">
                <a:moveTo>
                  <a:pt x="341" y="0"/>
                </a:moveTo>
                <a:cubicBezTo>
                  <a:pt x="170" y="0"/>
                  <a:pt x="0" y="170"/>
                  <a:pt x="0" y="341"/>
                </a:cubicBezTo>
                <a:lnTo>
                  <a:pt x="0" y="2569"/>
                </a:lnTo>
                <a:cubicBezTo>
                  <a:pt x="0" y="2740"/>
                  <a:pt x="170" y="2911"/>
                  <a:pt x="341" y="2911"/>
                </a:cubicBezTo>
                <a:lnTo>
                  <a:pt x="12843" y="2911"/>
                </a:lnTo>
                <a:cubicBezTo>
                  <a:pt x="13014" y="2911"/>
                  <a:pt x="13185" y="2740"/>
                  <a:pt x="13185" y="2569"/>
                </a:cubicBezTo>
                <a:lnTo>
                  <a:pt x="13185" y="341"/>
                </a:lnTo>
                <a:cubicBezTo>
                  <a:pt x="13185" y="170"/>
                  <a:pt x="13014" y="0"/>
                  <a:pt x="12843" y="0"/>
                </a:cubicBezTo>
                <a:lnTo>
                  <a:pt x="341" y="0"/>
                </a:lnTo>
              </a:path>
            </a:pathLst>
          </a:cu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lIns="104400" rIns="104400" tIns="59400" bIns="59400" anchor="ctr"/>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仿宋_GB2312"/>
                <a:ea typeface="仿宋_GB2312"/>
              </a:rPr>
              <a:t> 1</a:t>
            </a:r>
            <a:endParaRPr b="0" lang="en-US" sz="2200" spc="-1" strike="noStrike">
              <a:solidFill>
                <a:srgbClr val="000000"/>
              </a:solidFill>
              <a:uFill>
                <a:solidFill>
                  <a:srgbClr val="ffffff"/>
                </a:solidFill>
              </a:uFill>
              <a:latin typeface="Arial"/>
            </a:endParaRPr>
          </a:p>
        </p:txBody>
      </p:sp>
      <p:pic>
        <p:nvPicPr>
          <p:cNvPr id="188" name="" descr=""/>
          <p:cNvPicPr/>
          <p:nvPr/>
        </p:nvPicPr>
        <p:blipFill>
          <a:blip r:embed="rId1"/>
          <a:stretch/>
        </p:blipFill>
        <p:spPr>
          <a:xfrm>
            <a:off x="1407960" y="5845320"/>
            <a:ext cx="2298600" cy="374400"/>
          </a:xfrm>
          <a:prstGeom prst="rect">
            <a:avLst/>
          </a:prstGeom>
          <a:ln>
            <a:noFill/>
          </a:ln>
        </p:spPr>
      </p:pic>
      <p:sp>
        <p:nvSpPr>
          <p:cNvPr id="189" name="CustomShape 4"/>
          <p:cNvSpPr/>
          <p:nvPr/>
        </p:nvSpPr>
        <p:spPr>
          <a:xfrm>
            <a:off x="1416240" y="478404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仿宋_GB2312"/>
                <a:ea typeface="仿宋_GB2312"/>
              </a:rPr>
              <a:t> A</a:t>
            </a:r>
            <a:endParaRPr b="0" lang="en-US" sz="2200" spc="-1" strike="noStrike">
              <a:solidFill>
                <a:srgbClr val="000000"/>
              </a:solidFill>
              <a:uFill>
                <a:solidFill>
                  <a:srgbClr val="ffffff"/>
                </a:solidFill>
              </a:uFill>
              <a:latin typeface="Arial"/>
            </a:endParaRPr>
          </a:p>
        </p:txBody>
      </p:sp>
      <p:pic>
        <p:nvPicPr>
          <p:cNvPr id="190" name="" descr=""/>
          <p:cNvPicPr/>
          <p:nvPr/>
        </p:nvPicPr>
        <p:blipFill>
          <a:blip r:embed="rId2"/>
          <a:stretch/>
        </p:blipFill>
        <p:spPr>
          <a:xfrm>
            <a:off x="3876480" y="5838120"/>
            <a:ext cx="2313000" cy="374400"/>
          </a:xfrm>
          <a:prstGeom prst="rect">
            <a:avLst/>
          </a:prstGeom>
          <a:ln>
            <a:noFill/>
          </a:ln>
        </p:spPr>
      </p:pic>
      <p:sp>
        <p:nvSpPr>
          <p:cNvPr id="191" name="CustomShape 5"/>
          <p:cNvSpPr/>
          <p:nvPr/>
        </p:nvSpPr>
        <p:spPr>
          <a:xfrm>
            <a:off x="3895920" y="478404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仿宋_GB2312"/>
                <a:ea typeface="仿宋_GB2312"/>
              </a:rPr>
              <a:t> B</a:t>
            </a:r>
            <a:endParaRPr b="0" lang="en-US" sz="2200" spc="-1" strike="noStrike">
              <a:solidFill>
                <a:srgbClr val="000000"/>
              </a:solidFill>
              <a:uFill>
                <a:solidFill>
                  <a:srgbClr val="ffffff"/>
                </a:solidFill>
              </a:uFill>
              <a:latin typeface="Arial"/>
            </a:endParaRPr>
          </a:p>
        </p:txBody>
      </p:sp>
      <p:sp>
        <p:nvSpPr>
          <p:cNvPr id="192" name="CustomShape 6"/>
          <p:cNvSpPr/>
          <p:nvPr/>
        </p:nvSpPr>
        <p:spPr>
          <a:xfrm>
            <a:off x="6414120" y="478404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仿宋_GB2312"/>
                <a:ea typeface="仿宋_GB2312"/>
              </a:rPr>
              <a:t> C</a:t>
            </a:r>
            <a:endParaRPr b="0" lang="en-US" sz="2200" spc="-1" strike="noStrike">
              <a:solidFill>
                <a:srgbClr val="000000"/>
              </a:solidFill>
              <a:uFill>
                <a:solidFill>
                  <a:srgbClr val="ffffff"/>
                </a:solidFill>
              </a:uFill>
              <a:latin typeface="Arial"/>
            </a:endParaRPr>
          </a:p>
        </p:txBody>
      </p:sp>
      <p:pic>
        <p:nvPicPr>
          <p:cNvPr id="193" name="" descr=""/>
          <p:cNvPicPr/>
          <p:nvPr/>
        </p:nvPicPr>
        <p:blipFill>
          <a:blip r:embed="rId3"/>
          <a:stretch/>
        </p:blipFill>
        <p:spPr>
          <a:xfrm>
            <a:off x="6396480" y="5845320"/>
            <a:ext cx="2275920" cy="374400"/>
          </a:xfrm>
          <a:prstGeom prst="rect">
            <a:avLst/>
          </a:prstGeom>
          <a:ln>
            <a:noFill/>
          </a:ln>
        </p:spPr>
      </p:pic>
      <p:sp>
        <p:nvSpPr>
          <p:cNvPr id="194" name="TextShape 7"/>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195" name="TextShape 8"/>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CustomShape 1"/>
          <p:cNvSpPr/>
          <p:nvPr/>
        </p:nvSpPr>
        <p:spPr>
          <a:xfrm>
            <a:off x="3905640" y="3754440"/>
            <a:ext cx="1168560" cy="116856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97" name="CustomShape 2"/>
          <p:cNvSpPr/>
          <p:nvPr/>
        </p:nvSpPr>
        <p:spPr>
          <a:xfrm>
            <a:off x="3653640" y="5329440"/>
            <a:ext cx="1168560" cy="116856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98" name="CustomShape 3"/>
          <p:cNvSpPr/>
          <p:nvPr/>
        </p:nvSpPr>
        <p:spPr>
          <a:xfrm>
            <a:off x="3653640" y="2202120"/>
            <a:ext cx="1168560" cy="1168560"/>
          </a:xfrm>
          <a:prstGeom prst="ellipse">
            <a:avLst/>
          </a:prstGeom>
          <a:gradFill>
            <a:gsLst>
              <a:gs pos="0">
                <a:srgbClr val="ffff00"/>
              </a:gs>
              <a:gs pos="100000">
                <a:srgbClr val="f39700"/>
              </a:gs>
            </a:gsLst>
            <a:path path="circle"/>
          </a:gradFill>
          <a:ln w="28800">
            <a:solidFill>
              <a:srgbClr val="f39700"/>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199" name="CustomShape 4"/>
          <p:cNvSpPr/>
          <p:nvPr/>
        </p:nvSpPr>
        <p:spPr>
          <a:xfrm>
            <a:off x="5258520" y="220140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356400" rIns="86400" tIns="-21600" bIns="-21600" anchor="ctr"/>
          <a:p>
            <a:pPr algn="ctr">
              <a:lnSpc>
                <a:spcPct val="150000"/>
              </a:lnSpc>
            </a:pPr>
            <a:r>
              <a:rPr b="0" lang="en-US" sz="1800" spc="-1" strike="noStrike">
                <a:solidFill>
                  <a:srgbClr val="ffffff"/>
                </a:solidFill>
                <a:uFill>
                  <a:solidFill>
                    <a:srgbClr val="ffffff"/>
                  </a:solidFill>
                </a:uFill>
                <a:latin typeface="Arial"/>
                <a:ea typeface="Arial"/>
              </a:rPr>
              <a:t> </a:t>
            </a:r>
            <a:r>
              <a:rPr b="0" lang="en-US" sz="1800" spc="-1" strike="noStrike">
                <a:solidFill>
                  <a:srgbClr val="ffffff"/>
                </a:solidFill>
                <a:uFill>
                  <a:solidFill>
                    <a:srgbClr val="ffffff"/>
                  </a:solidFill>
                </a:uFill>
                <a:latin typeface="Arial"/>
                <a:ea typeface="Arial"/>
              </a:rPr>
              <a:t>Please insert your  text...</a:t>
            </a:r>
            <a:endParaRPr b="0" lang="en-US" sz="1800" spc="-1" strike="noStrike">
              <a:solidFill>
                <a:srgbClr val="000000"/>
              </a:solidFill>
              <a:uFill>
                <a:solidFill>
                  <a:srgbClr val="ffffff"/>
                </a:solidFill>
              </a:uFill>
              <a:latin typeface="Arial"/>
            </a:endParaRPr>
          </a:p>
        </p:txBody>
      </p:sp>
      <p:cxnSp>
        <p:nvCxnSpPr>
          <p:cNvPr id="200" name="Line 5"/>
          <p:cNvCxnSpPr>
            <a:endCxn id="198" idx="2"/>
          </p:cNvCxnSpPr>
          <p:nvPr/>
        </p:nvCxnSpPr>
        <p:spPr>
          <a:xfrm flipV="1">
            <a:off x="2694960" y="2786040"/>
            <a:ext cx="959040" cy="962280"/>
          </a:xfrm>
          <a:prstGeom prst="straightConnector1">
            <a:avLst/>
          </a:prstGeom>
          <a:ln>
            <a:solidFill>
              <a:srgbClr val="000000"/>
            </a:solidFill>
            <a:tailEnd len="med" type="triangle" w="med"/>
          </a:ln>
        </p:spPr>
      </p:cxnSp>
      <p:cxnSp>
        <p:nvCxnSpPr>
          <p:cNvPr id="201" name="Line 6"/>
          <p:cNvCxnSpPr>
            <a:endCxn id="197" idx="2"/>
          </p:cNvCxnSpPr>
          <p:nvPr/>
        </p:nvCxnSpPr>
        <p:spPr>
          <a:xfrm>
            <a:off x="2694960" y="4939560"/>
            <a:ext cx="959040" cy="974160"/>
          </a:xfrm>
          <a:prstGeom prst="straightConnector1">
            <a:avLst/>
          </a:prstGeom>
          <a:ln>
            <a:solidFill>
              <a:srgbClr val="000000"/>
            </a:solidFill>
            <a:tailEnd len="med" type="triangle" w="med"/>
          </a:ln>
        </p:spPr>
      </p:cxnSp>
      <p:sp>
        <p:nvSpPr>
          <p:cNvPr id="202" name="CustomShape 7"/>
          <p:cNvSpPr/>
          <p:nvPr/>
        </p:nvSpPr>
        <p:spPr>
          <a:xfrm>
            <a:off x="5258520" y="3760560"/>
            <a:ext cx="3535200" cy="1122840"/>
          </a:xfrm>
          <a:custGeom>
            <a:avLst/>
            <a:gdLst/>
            <a:ahLst/>
            <a:rect l="0" t="0" r="r" b="b"/>
            <a:pathLst>
              <a:path w="9822" h="3120">
                <a:moveTo>
                  <a:pt x="254" y="0"/>
                </a:moveTo>
                <a:cubicBezTo>
                  <a:pt x="127" y="0"/>
                  <a:pt x="0" y="127"/>
                  <a:pt x="0" y="254"/>
                </a:cubicBezTo>
                <a:lnTo>
                  <a:pt x="0" y="2865"/>
                </a:lnTo>
                <a:cubicBezTo>
                  <a:pt x="0" y="2992"/>
                  <a:pt x="127" y="3119"/>
                  <a:pt x="254" y="3119"/>
                </a:cubicBezTo>
                <a:lnTo>
                  <a:pt x="9566" y="3119"/>
                </a:lnTo>
                <a:cubicBezTo>
                  <a:pt x="9693" y="3119"/>
                  <a:pt x="9821" y="2992"/>
                  <a:pt x="9821" y="2865"/>
                </a:cubicBezTo>
                <a:lnTo>
                  <a:pt x="9821" y="254"/>
                </a:lnTo>
                <a:cubicBezTo>
                  <a:pt x="9821" y="127"/>
                  <a:pt x="9693" y="0"/>
                  <a:pt x="9566" y="0"/>
                </a:cubicBezTo>
                <a:lnTo>
                  <a:pt x="254"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356400" rIns="86400" tIns="-21600" bIns="-21600" anchor="ctr"/>
          <a:p>
            <a:pPr algn="ctr">
              <a:lnSpc>
                <a:spcPct val="150000"/>
              </a:lnSpc>
            </a:pPr>
            <a:r>
              <a:rPr b="0" lang="en-US" sz="1800" spc="-1" strike="noStrike">
                <a:solidFill>
                  <a:srgbClr val="ffffff"/>
                </a:solidFill>
                <a:uFill>
                  <a:solidFill>
                    <a:srgbClr val="ffffff"/>
                  </a:solidFill>
                </a:uFill>
                <a:latin typeface="Arial"/>
                <a:ea typeface="Arial"/>
              </a:rPr>
              <a:t> </a:t>
            </a:r>
            <a:r>
              <a:rPr b="0" lang="en-US" sz="1800" spc="-1" strike="noStrike">
                <a:solidFill>
                  <a:srgbClr val="ffffff"/>
                </a:solidFill>
                <a:uFill>
                  <a:solidFill>
                    <a:srgbClr val="ffffff"/>
                  </a:solidFill>
                </a:uFill>
                <a:latin typeface="Arial"/>
                <a:ea typeface="Arial"/>
              </a:rPr>
              <a:t>Please insert your  text...</a:t>
            </a:r>
            <a:endParaRPr b="0" lang="en-US" sz="1800" spc="-1" strike="noStrike">
              <a:solidFill>
                <a:srgbClr val="000000"/>
              </a:solidFill>
              <a:uFill>
                <a:solidFill>
                  <a:srgbClr val="ffffff"/>
                </a:solidFill>
              </a:uFill>
              <a:latin typeface="Arial"/>
            </a:endParaRPr>
          </a:p>
        </p:txBody>
      </p:sp>
      <p:pic>
        <p:nvPicPr>
          <p:cNvPr id="203" name="" descr=""/>
          <p:cNvPicPr/>
          <p:nvPr/>
        </p:nvPicPr>
        <p:blipFill>
          <a:blip r:embed="rId1"/>
          <a:stretch/>
        </p:blipFill>
        <p:spPr>
          <a:xfrm>
            <a:off x="5253120" y="6435720"/>
            <a:ext cx="3569760" cy="374400"/>
          </a:xfrm>
          <a:prstGeom prst="rect">
            <a:avLst/>
          </a:prstGeom>
          <a:ln>
            <a:noFill/>
          </a:ln>
        </p:spPr>
      </p:pic>
      <p:sp>
        <p:nvSpPr>
          <p:cNvPr id="204" name="CustomShape 8"/>
          <p:cNvSpPr/>
          <p:nvPr/>
        </p:nvSpPr>
        <p:spPr>
          <a:xfrm>
            <a:off x="5258520" y="529740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356400" rIns="86400" tIns="-21600" bIns="-21600" anchor="ctr"/>
          <a:p>
            <a:pPr algn="ctr">
              <a:lnSpc>
                <a:spcPct val="150000"/>
              </a:lnSpc>
            </a:pPr>
            <a:r>
              <a:rPr b="0" lang="en-US" sz="1800" spc="-1" strike="noStrike">
                <a:solidFill>
                  <a:srgbClr val="ffffff"/>
                </a:solidFill>
                <a:uFill>
                  <a:solidFill>
                    <a:srgbClr val="ffffff"/>
                  </a:solidFill>
                </a:uFill>
                <a:latin typeface="Arial"/>
                <a:ea typeface="Arial"/>
              </a:rPr>
              <a:t> </a:t>
            </a:r>
            <a:r>
              <a:rPr b="0" lang="en-US" sz="1800" spc="-1" strike="noStrike">
                <a:solidFill>
                  <a:srgbClr val="ffffff"/>
                </a:solidFill>
                <a:uFill>
                  <a:solidFill>
                    <a:srgbClr val="ffffff"/>
                  </a:solidFill>
                </a:uFill>
                <a:latin typeface="Arial"/>
                <a:ea typeface="Arial"/>
              </a:rPr>
              <a:t>Please insert your  text...</a:t>
            </a:r>
            <a:endParaRPr b="0" lang="en-US" sz="1800" spc="-1" strike="noStrike">
              <a:solidFill>
                <a:srgbClr val="000000"/>
              </a:solidFill>
              <a:uFill>
                <a:solidFill>
                  <a:srgbClr val="ffffff"/>
                </a:solidFill>
              </a:uFill>
              <a:latin typeface="Arial"/>
            </a:endParaRPr>
          </a:p>
        </p:txBody>
      </p:sp>
      <p:cxnSp>
        <p:nvCxnSpPr>
          <p:cNvPr id="205" name="Line 9"/>
          <p:cNvCxnSpPr>
            <a:endCxn id="196" idx="2"/>
          </p:cNvCxnSpPr>
          <p:nvPr/>
        </p:nvCxnSpPr>
        <p:spPr>
          <a:xfrm flipV="1">
            <a:off x="2942280" y="4338360"/>
            <a:ext cx="963720" cy="6120"/>
          </a:xfrm>
          <a:prstGeom prst="straightConnector1">
            <a:avLst/>
          </a:prstGeom>
          <a:ln>
            <a:solidFill>
              <a:srgbClr val="000000"/>
            </a:solidFill>
            <a:tailEnd len="med" type="triangle" w="med"/>
          </a:ln>
        </p:spPr>
      </p:cxnSp>
      <p:sp>
        <p:nvSpPr>
          <p:cNvPr id="206" name="CustomShape 10"/>
          <p:cNvSpPr/>
          <p:nvPr/>
        </p:nvSpPr>
        <p:spPr>
          <a:xfrm>
            <a:off x="1257120" y="3501720"/>
            <a:ext cx="1685160" cy="1685160"/>
          </a:xfrm>
          <a:prstGeom prst="ellipse">
            <a:avLst/>
          </a:pr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86400" rIns="86400" tIns="41400" bIns="41400" anchor="ctr"/>
          <a:p>
            <a:pPr algn="ctr">
              <a:lnSpc>
                <a:spcPct val="150000"/>
              </a:lnSpc>
            </a:pPr>
            <a:r>
              <a:rPr b="0" lang="en-US" sz="2400" spc="-1" strike="noStrike">
                <a:solidFill>
                  <a:srgbClr val="ffffff"/>
                </a:solidFill>
                <a:uFill>
                  <a:solidFill>
                    <a:srgbClr val="ffffff"/>
                  </a:solidFill>
                </a:uFill>
                <a:latin typeface="Arial"/>
                <a:ea typeface="方正宋体"/>
              </a:rPr>
              <a:t>Text</a:t>
            </a:r>
            <a:endParaRPr b="0" lang="en-US" sz="2400" spc="-1" strike="noStrike">
              <a:solidFill>
                <a:srgbClr val="000000"/>
              </a:solidFill>
              <a:uFill>
                <a:solidFill>
                  <a:srgbClr val="ffffff"/>
                </a:solidFill>
              </a:uFill>
              <a:latin typeface="Arial"/>
            </a:endParaRPr>
          </a:p>
        </p:txBody>
      </p:sp>
      <p:sp>
        <p:nvSpPr>
          <p:cNvPr id="207" name="TextShape 11"/>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208" name="TextShape 12"/>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CustomShape 1"/>
          <p:cNvSpPr/>
          <p:nvPr/>
        </p:nvSpPr>
        <p:spPr>
          <a:xfrm>
            <a:off x="4300200" y="2255760"/>
            <a:ext cx="4683240" cy="1111320"/>
          </a:xfrm>
          <a:custGeom>
            <a:avLst/>
            <a:gdLst/>
            <a:ahLst/>
            <a:rect l="0" t="0" r="r" b="b"/>
            <a:pathLst>
              <a:path w="13011" h="3089">
                <a:moveTo>
                  <a:pt x="0" y="0"/>
                </a:moveTo>
                <a:lnTo>
                  <a:pt x="13010" y="0"/>
                </a:lnTo>
                <a:lnTo>
                  <a:pt x="11245" y="3088"/>
                </a:lnTo>
                <a:lnTo>
                  <a:pt x="1764" y="3088"/>
                </a:lnTo>
                <a:lnTo>
                  <a:pt x="0" y="0"/>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宋体"/>
                <a:ea typeface="仿宋_GB2312"/>
              </a:rPr>
              <a:t> C</a:t>
            </a:r>
            <a:endParaRPr b="0" lang="en-US" sz="2200" spc="-1" strike="noStrike">
              <a:solidFill>
                <a:srgbClr val="000000"/>
              </a:solidFill>
              <a:uFill>
                <a:solidFill>
                  <a:srgbClr val="ffffff"/>
                </a:solidFill>
              </a:uFill>
              <a:latin typeface="Arial"/>
            </a:endParaRPr>
          </a:p>
        </p:txBody>
      </p:sp>
      <p:sp>
        <p:nvSpPr>
          <p:cNvPr id="210" name="CustomShape 2"/>
          <p:cNvSpPr/>
          <p:nvPr/>
        </p:nvSpPr>
        <p:spPr>
          <a:xfrm>
            <a:off x="1096560" y="5431680"/>
            <a:ext cx="4683240" cy="1111320"/>
          </a:xfrm>
          <a:custGeom>
            <a:avLst/>
            <a:gdLst/>
            <a:ahLst/>
            <a:rect l="0" t="0" r="r" b="b"/>
            <a:pathLst>
              <a:path w="13011" h="3089">
                <a:moveTo>
                  <a:pt x="0" y="3088"/>
                </a:moveTo>
                <a:lnTo>
                  <a:pt x="13010" y="3088"/>
                </a:lnTo>
                <a:lnTo>
                  <a:pt x="11245" y="0"/>
                </a:lnTo>
                <a:lnTo>
                  <a:pt x="1764" y="0"/>
                </a:lnTo>
                <a:lnTo>
                  <a:pt x="0" y="3088"/>
                </a:lnTo>
              </a:path>
            </a:pathLst>
          </a:custGeom>
          <a:gradFill>
            <a:gsLst>
              <a:gs pos="0">
                <a:srgbClr val="83d8b9"/>
              </a:gs>
              <a:gs pos="100000">
                <a:srgbClr val="d0edde"/>
              </a:gs>
            </a:gsLst>
            <a:lin ang="5400000"/>
          </a:gradFill>
          <a:ln w="28800">
            <a:solidFill>
              <a:srgbClr val="83d8b9"/>
            </a:solidFill>
            <a:round/>
          </a:ln>
        </p:spPr>
        <p:style>
          <a:lnRef idx="0"/>
          <a:fillRef idx="0"/>
          <a:effectRef idx="0"/>
          <a:fontRef idx="minor"/>
        </p:style>
      </p:sp>
      <p:sp>
        <p:nvSpPr>
          <p:cNvPr id="211" name="CustomShape 3"/>
          <p:cNvSpPr/>
          <p:nvPr/>
        </p:nvSpPr>
        <p:spPr>
          <a:xfrm>
            <a:off x="4966200" y="3467160"/>
            <a:ext cx="3369600" cy="1079640"/>
          </a:xfrm>
          <a:custGeom>
            <a:avLst/>
            <a:gdLst/>
            <a:ahLst/>
            <a:rect l="0" t="0" r="r" b="b"/>
            <a:pathLst>
              <a:path w="9362" h="3001">
                <a:moveTo>
                  <a:pt x="0" y="0"/>
                </a:moveTo>
                <a:lnTo>
                  <a:pt x="9361" y="0"/>
                </a:lnTo>
                <a:lnTo>
                  <a:pt x="7718" y="3000"/>
                </a:lnTo>
                <a:lnTo>
                  <a:pt x="1642" y="3000"/>
                </a:lnTo>
                <a:lnTo>
                  <a:pt x="0" y="0"/>
                </a:lnTo>
              </a:path>
            </a:pathLst>
          </a:cu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lIns="104400" rIns="104400" tIns="59400" bIns="59400" anchor="ctr"/>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宋体"/>
                <a:ea typeface="仿宋_GB2312"/>
              </a:rPr>
              <a:t> B</a:t>
            </a:r>
            <a:endParaRPr b="0" lang="en-US" sz="2200" spc="-1" strike="noStrike">
              <a:solidFill>
                <a:srgbClr val="000000"/>
              </a:solidFill>
              <a:uFill>
                <a:solidFill>
                  <a:srgbClr val="ffffff"/>
                </a:solidFill>
              </a:uFill>
              <a:latin typeface="Arial"/>
            </a:endParaRPr>
          </a:p>
        </p:txBody>
      </p:sp>
      <p:sp>
        <p:nvSpPr>
          <p:cNvPr id="212" name="CustomShape 4"/>
          <p:cNvSpPr/>
          <p:nvPr/>
        </p:nvSpPr>
        <p:spPr>
          <a:xfrm>
            <a:off x="1762200" y="4267440"/>
            <a:ext cx="3369600" cy="1079640"/>
          </a:xfrm>
          <a:custGeom>
            <a:avLst/>
            <a:gdLst/>
            <a:ahLst/>
            <a:rect l="0" t="0" r="r" b="b"/>
            <a:pathLst>
              <a:path w="9362" h="3001">
                <a:moveTo>
                  <a:pt x="0" y="3000"/>
                </a:moveTo>
                <a:lnTo>
                  <a:pt x="9361" y="3000"/>
                </a:lnTo>
                <a:lnTo>
                  <a:pt x="7718" y="0"/>
                </a:lnTo>
                <a:lnTo>
                  <a:pt x="1642" y="0"/>
                </a:lnTo>
                <a:lnTo>
                  <a:pt x="0" y="3000"/>
                </a:lnTo>
              </a:path>
            </a:pathLst>
          </a:custGeom>
          <a:gradFill>
            <a:gsLst>
              <a:gs pos="0">
                <a:srgbClr val="f39700"/>
              </a:gs>
              <a:gs pos="100000">
                <a:srgbClr val="ffff00"/>
              </a:gs>
            </a:gsLst>
            <a:lin ang="5400000"/>
          </a:gradFill>
          <a:ln w="28800">
            <a:solidFill>
              <a:srgbClr val="f39700"/>
            </a:solidFill>
            <a:round/>
          </a:ln>
        </p:spPr>
        <p:style>
          <a:lnRef idx="0"/>
          <a:fillRef idx="0"/>
          <a:effectRef idx="0"/>
          <a:fontRef idx="minor"/>
        </p:style>
      </p:sp>
      <p:sp>
        <p:nvSpPr>
          <p:cNvPr id="213" name="TextShape 5"/>
          <p:cNvSpPr txBox="1"/>
          <p:nvPr/>
        </p:nvSpPr>
        <p:spPr>
          <a:xfrm>
            <a:off x="2724480" y="4624560"/>
            <a:ext cx="1473480" cy="431640"/>
          </a:xfrm>
          <a:prstGeom prst="rect">
            <a:avLst/>
          </a:prstGeom>
          <a:noFill/>
          <a:ln w="28800">
            <a:noFill/>
          </a:ln>
        </p:spPr>
        <p:txBody>
          <a:bodyPr lIns="90000" rIns="90000" tIns="45000" bIns="45000"/>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宋体"/>
                <a:ea typeface="仿宋_GB2312"/>
              </a:rPr>
              <a:t> B</a:t>
            </a:r>
            <a:endParaRPr b="0" lang="en-US" sz="2200" spc="-1" strike="noStrike">
              <a:solidFill>
                <a:srgbClr val="000000"/>
              </a:solidFill>
              <a:uFill>
                <a:solidFill>
                  <a:srgbClr val="ffffff"/>
                </a:solidFill>
              </a:uFill>
              <a:latin typeface="Arial"/>
            </a:endParaRPr>
          </a:p>
        </p:txBody>
      </p:sp>
      <p:sp>
        <p:nvSpPr>
          <p:cNvPr id="214" name="CustomShape 6"/>
          <p:cNvSpPr/>
          <p:nvPr/>
        </p:nvSpPr>
        <p:spPr>
          <a:xfrm>
            <a:off x="5594040" y="4631400"/>
            <a:ext cx="2128320" cy="1928880"/>
          </a:xfrm>
          <a:custGeom>
            <a:avLst/>
            <a:gdLst/>
            <a:ahLst/>
            <a:rect l="0" t="0" r="r" b="b"/>
            <a:pathLst>
              <a:path w="5914" h="5360">
                <a:moveTo>
                  <a:pt x="2958" y="5359"/>
                </a:moveTo>
                <a:lnTo>
                  <a:pt x="5913" y="0"/>
                </a:lnTo>
                <a:lnTo>
                  <a:pt x="0" y="0"/>
                </a:lnTo>
                <a:lnTo>
                  <a:pt x="2958" y="5359"/>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sp>
      <p:sp>
        <p:nvSpPr>
          <p:cNvPr id="215" name="CustomShape 7"/>
          <p:cNvSpPr/>
          <p:nvPr/>
        </p:nvSpPr>
        <p:spPr>
          <a:xfrm>
            <a:off x="2390040" y="2255400"/>
            <a:ext cx="2128320" cy="1928880"/>
          </a:xfrm>
          <a:custGeom>
            <a:avLst/>
            <a:gdLst/>
            <a:ahLst/>
            <a:rect l="0" t="0" r="r" b="b"/>
            <a:pathLst>
              <a:path w="5914" h="5360">
                <a:moveTo>
                  <a:pt x="2958" y="0"/>
                </a:moveTo>
                <a:lnTo>
                  <a:pt x="5913" y="5359"/>
                </a:lnTo>
                <a:lnTo>
                  <a:pt x="0" y="5359"/>
                </a:lnTo>
                <a:lnTo>
                  <a:pt x="2958" y="0"/>
                </a:lnTo>
              </a:path>
            </a:pathLst>
          </a:custGeom>
          <a:gradFill>
            <a:gsLst>
              <a:gs pos="0">
                <a:srgbClr val="009a94"/>
              </a:gs>
              <a:gs pos="100000">
                <a:srgbClr val="8bd8d4"/>
              </a:gs>
            </a:gsLst>
            <a:lin ang="5400000"/>
          </a:gradFill>
          <a:ln w="28800">
            <a:solidFill>
              <a:srgbClr val="009a94"/>
            </a:solidFill>
            <a:round/>
          </a:ln>
        </p:spPr>
        <p:style>
          <a:lnRef idx="0"/>
          <a:fillRef idx="0"/>
          <a:effectRef idx="0"/>
          <a:fontRef idx="minor"/>
        </p:style>
      </p:sp>
      <p:sp>
        <p:nvSpPr>
          <p:cNvPr id="216" name="TextShape 8"/>
          <p:cNvSpPr txBox="1"/>
          <p:nvPr/>
        </p:nvSpPr>
        <p:spPr>
          <a:xfrm>
            <a:off x="2724840" y="5805000"/>
            <a:ext cx="1473480" cy="431640"/>
          </a:xfrm>
          <a:prstGeom prst="rect">
            <a:avLst/>
          </a:prstGeom>
          <a:noFill/>
          <a:ln w="28800">
            <a:noFill/>
          </a:ln>
        </p:spPr>
        <p:txBody>
          <a:bodyPr lIns="90000" rIns="90000" tIns="45000" bIns="45000"/>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宋体"/>
                <a:ea typeface="仿宋_GB2312"/>
              </a:rPr>
              <a:t> C</a:t>
            </a:r>
            <a:endParaRPr b="0" lang="en-US" sz="2200" spc="-1" strike="noStrike">
              <a:solidFill>
                <a:srgbClr val="000000"/>
              </a:solidFill>
              <a:uFill>
                <a:solidFill>
                  <a:srgbClr val="ffffff"/>
                </a:solidFill>
              </a:uFill>
              <a:latin typeface="Arial"/>
            </a:endParaRPr>
          </a:p>
        </p:txBody>
      </p:sp>
      <p:sp>
        <p:nvSpPr>
          <p:cNvPr id="217" name="TextShape 9"/>
          <p:cNvSpPr txBox="1"/>
          <p:nvPr/>
        </p:nvSpPr>
        <p:spPr>
          <a:xfrm>
            <a:off x="5955480" y="4983120"/>
            <a:ext cx="1473480" cy="431640"/>
          </a:xfrm>
          <a:prstGeom prst="rect">
            <a:avLst/>
          </a:prstGeom>
          <a:noFill/>
          <a:ln w="28800">
            <a:noFill/>
          </a:ln>
        </p:spPr>
        <p:txBody>
          <a:bodyPr lIns="90000" rIns="90000" tIns="45000" bIns="45000"/>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宋体"/>
                <a:ea typeface="仿宋_GB2312"/>
              </a:rPr>
              <a:t> A</a:t>
            </a:r>
            <a:endParaRPr b="0" lang="en-US" sz="2200" spc="-1" strike="noStrike">
              <a:solidFill>
                <a:srgbClr val="000000"/>
              </a:solidFill>
              <a:uFill>
                <a:solidFill>
                  <a:srgbClr val="ffffff"/>
                </a:solidFill>
              </a:uFill>
              <a:latin typeface="Arial"/>
            </a:endParaRPr>
          </a:p>
        </p:txBody>
      </p:sp>
      <p:sp>
        <p:nvSpPr>
          <p:cNvPr id="218" name="TextShape 10"/>
          <p:cNvSpPr txBox="1"/>
          <p:nvPr/>
        </p:nvSpPr>
        <p:spPr>
          <a:xfrm>
            <a:off x="2784240" y="3565440"/>
            <a:ext cx="1369080" cy="431640"/>
          </a:xfrm>
          <a:prstGeom prst="rect">
            <a:avLst/>
          </a:prstGeom>
          <a:noFill/>
          <a:ln w="28800">
            <a:noFill/>
          </a:ln>
        </p:spPr>
        <p:txBody>
          <a:bodyPr lIns="90000" rIns="90000" tIns="45000" bIns="45000"/>
          <a:p>
            <a:pPr algn="ctr">
              <a:lnSpc>
                <a:spcPct val="120000"/>
              </a:lnSpc>
            </a:pPr>
            <a:r>
              <a:rPr b="0" lang="en-US" sz="2400" spc="-1" strike="noStrike">
                <a:solidFill>
                  <a:srgbClr val="ffffff"/>
                </a:solidFill>
                <a:uFill>
                  <a:solidFill>
                    <a:srgbClr val="ffffff"/>
                  </a:solidFill>
                </a:uFill>
                <a:latin typeface="Arial"/>
                <a:ea typeface="方正宋体"/>
              </a:rPr>
              <a:t>Text</a:t>
            </a:r>
            <a:r>
              <a:rPr b="1" lang="en-US" sz="2200" spc="-1" strike="noStrike">
                <a:solidFill>
                  <a:srgbClr val="ffffff"/>
                </a:solidFill>
                <a:uFill>
                  <a:solidFill>
                    <a:srgbClr val="ffffff"/>
                  </a:solidFill>
                </a:uFill>
                <a:latin typeface="宋体"/>
                <a:ea typeface="仿宋_GB2312"/>
              </a:rPr>
              <a:t> A</a:t>
            </a:r>
            <a:endParaRPr b="0" lang="en-US" sz="2200" spc="-1" strike="noStrike">
              <a:solidFill>
                <a:srgbClr val="000000"/>
              </a:solidFill>
              <a:uFill>
                <a:solidFill>
                  <a:srgbClr val="ffffff"/>
                </a:solidFill>
              </a:uFill>
              <a:latin typeface="Arial"/>
            </a:endParaRPr>
          </a:p>
        </p:txBody>
      </p:sp>
      <p:sp>
        <p:nvSpPr>
          <p:cNvPr id="219" name="TextShape 11"/>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220" name="TextShape 12"/>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221" name=""/>
          <p:cNvGraphicFramePr/>
          <p:nvPr/>
        </p:nvGraphicFramePr>
        <p:xfrm>
          <a:off x="699840" y="2305800"/>
          <a:ext cx="8201520" cy="4510800"/>
        </p:xfrm>
        <a:graphic>
          <a:graphicData uri="http://schemas.openxmlformats.org/drawingml/2006/chart">
            <c:chart xmlns:c="http://schemas.openxmlformats.org/drawingml/2006/chart" xmlns:r="http://schemas.openxmlformats.org/officeDocument/2006/relationships" r:id="rId1"/>
          </a:graphicData>
        </a:graphic>
      </p:graphicFrame>
      <p:sp>
        <p:nvSpPr>
          <p:cNvPr id="222" name="TextShape 1"/>
          <p:cNvSpPr txBox="1"/>
          <p:nvPr/>
        </p:nvSpPr>
        <p:spPr>
          <a:xfrm>
            <a:off x="5127480" y="196560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ea typeface="仿宋_GB2312"/>
              </a:rPr>
              <a:t>Your own text</a:t>
            </a:r>
            <a:endParaRPr b="0" lang="en-US" sz="1800" spc="-1" strike="noStrike">
              <a:solidFill>
                <a:srgbClr val="000000"/>
              </a:solidFill>
              <a:uFill>
                <a:solidFill>
                  <a:srgbClr val="ffffff"/>
                </a:solidFill>
              </a:uFill>
              <a:latin typeface="Arial"/>
            </a:endParaRPr>
          </a:p>
        </p:txBody>
      </p:sp>
      <p:sp>
        <p:nvSpPr>
          <p:cNvPr id="223" name="TextShape 2"/>
          <p:cNvSpPr txBox="1"/>
          <p:nvPr/>
        </p:nvSpPr>
        <p:spPr>
          <a:xfrm rot="16159800">
            <a:off x="8291160" y="4283640"/>
            <a:ext cx="168336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ea typeface="仿宋_GB2312"/>
              </a:rPr>
              <a:t>Your own text</a:t>
            </a:r>
            <a:endParaRPr b="0" lang="en-US" sz="1800" spc="-1" strike="noStrike">
              <a:solidFill>
                <a:srgbClr val="000000"/>
              </a:solidFill>
              <a:uFill>
                <a:solidFill>
                  <a:srgbClr val="ffffff"/>
                </a:solidFill>
              </a:uFill>
              <a:latin typeface="Arial"/>
            </a:endParaRPr>
          </a:p>
        </p:txBody>
      </p:sp>
      <p:cxnSp>
        <p:nvCxnSpPr>
          <p:cNvPr id="224" name="Line 3"/>
          <p:cNvCxnSpPr>
            <a:endCxn id="223" idx="0"/>
          </p:cNvCxnSpPr>
          <p:nvPr/>
        </p:nvCxnSpPr>
        <p:spPr>
          <a:xfrm flipV="1">
            <a:off x="8901360" y="4462920"/>
            <a:ext cx="55080" cy="98640"/>
          </a:xfrm>
          <a:prstGeom prst="straightConnector1">
            <a:avLst/>
          </a:prstGeom>
          <a:ln>
            <a:noFill/>
          </a:ln>
        </p:spPr>
      </p:cxnSp>
      <p:cxnSp>
        <p:nvCxnSpPr>
          <p:cNvPr id="225" name="Line 4"/>
          <p:cNvCxnSpPr>
            <a:endCxn id="222" idx="1"/>
          </p:cNvCxnSpPr>
          <p:nvPr/>
        </p:nvCxnSpPr>
        <p:spPr>
          <a:xfrm flipV="1">
            <a:off x="5122080" y="2142360"/>
            <a:ext cx="5760" cy="2120040"/>
          </a:xfrm>
          <a:prstGeom prst="straightConnector1">
            <a:avLst/>
          </a:prstGeom>
          <a:ln w="43200">
            <a:solidFill>
              <a:srgbClr val="009a94"/>
            </a:solidFill>
            <a:round/>
            <a:tailEnd len="med" type="triangle" w="med"/>
          </a:ln>
        </p:spPr>
      </p:cxnSp>
      <p:sp>
        <p:nvSpPr>
          <p:cNvPr id="226" name="TextShape 5"/>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227" name="TextShape 6"/>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CustomShape 1"/>
          <p:cNvSpPr/>
          <p:nvPr/>
        </p:nvSpPr>
        <p:spPr>
          <a:xfrm>
            <a:off x="2440800" y="21538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229" name="CustomShape 2"/>
          <p:cNvSpPr/>
          <p:nvPr/>
        </p:nvSpPr>
        <p:spPr>
          <a:xfrm>
            <a:off x="1216800" y="28382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230" name="CustomShape 3"/>
          <p:cNvSpPr/>
          <p:nvPr/>
        </p:nvSpPr>
        <p:spPr>
          <a:xfrm>
            <a:off x="1216800" y="42422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231" name="CustomShape 4"/>
          <p:cNvSpPr/>
          <p:nvPr/>
        </p:nvSpPr>
        <p:spPr>
          <a:xfrm>
            <a:off x="3664800" y="28742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232" name="CustomShape 5"/>
          <p:cNvSpPr/>
          <p:nvPr/>
        </p:nvSpPr>
        <p:spPr>
          <a:xfrm>
            <a:off x="2440800" y="35582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wrap="none"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pic>
        <p:nvPicPr>
          <p:cNvPr id="233" name="" descr=""/>
          <p:cNvPicPr/>
          <p:nvPr/>
        </p:nvPicPr>
        <p:blipFill>
          <a:blip r:embed="rId1"/>
          <a:stretch/>
        </p:blipFill>
        <p:spPr>
          <a:xfrm>
            <a:off x="2560320" y="6286320"/>
            <a:ext cx="1280160" cy="253440"/>
          </a:xfrm>
          <a:prstGeom prst="rect">
            <a:avLst/>
          </a:prstGeom>
          <a:ln>
            <a:noFill/>
          </a:ln>
        </p:spPr>
      </p:pic>
      <p:sp>
        <p:nvSpPr>
          <p:cNvPr id="234" name="CustomShape 6"/>
          <p:cNvSpPr/>
          <p:nvPr/>
        </p:nvSpPr>
        <p:spPr>
          <a:xfrm>
            <a:off x="2440800" y="49622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gradFill>
            <a:gsLst>
              <a:gs pos="0">
                <a:srgbClr val="d0edde"/>
              </a:gs>
              <a:gs pos="100000">
                <a:srgbClr val="83d8b9"/>
              </a:gs>
            </a:gsLst>
            <a:path path="circle"/>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235" name="CustomShape 7"/>
          <p:cNvSpPr/>
          <p:nvPr/>
        </p:nvSpPr>
        <p:spPr>
          <a:xfrm>
            <a:off x="3664080" y="426096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w="28800">
            <a:solidFill>
              <a:srgbClr val="8da8aa"/>
            </a:solidFill>
            <a:round/>
          </a:ln>
        </p:spPr>
        <p:style>
          <a:lnRef idx="0"/>
          <a:fillRef idx="0"/>
          <a:effectRef idx="0"/>
          <a:fontRef idx="minor"/>
        </p:style>
        <p:txBody>
          <a:bodyPr lIns="104400" rIns="104400" tIns="59400" bIns="59400" anchor="ctr"/>
          <a:p>
            <a:pPr algn="ctr">
              <a:lnSpc>
                <a:spcPct val="120000"/>
              </a:lnSpc>
            </a:pPr>
            <a:r>
              <a:rPr b="0" lang="en-US" sz="1800" spc="-1" strike="noStrike">
                <a:solidFill>
                  <a:srgbClr val="000000"/>
                </a:solidFill>
                <a:uFill>
                  <a:solidFill>
                    <a:srgbClr val="ffffff"/>
                  </a:solidFill>
                </a:uFill>
                <a:latin typeface="Arial"/>
                <a:ea typeface="仿宋_GB2312"/>
              </a:rPr>
              <a:t> </a:t>
            </a:r>
            <a:endParaRPr b="0" lang="en-US" sz="1800" spc="-1" strike="noStrike">
              <a:solidFill>
                <a:srgbClr val="000000"/>
              </a:solidFill>
              <a:uFill>
                <a:solidFill>
                  <a:srgbClr val="ffffff"/>
                </a:solidFill>
              </a:uFill>
              <a:latin typeface="Arial"/>
            </a:endParaRPr>
          </a:p>
        </p:txBody>
      </p:sp>
      <p:cxnSp>
        <p:nvCxnSpPr>
          <p:cNvPr id="236" name="Line 8"/>
          <p:cNvCxnSpPr>
            <a:stCxn id="235" idx="4"/>
          </p:cNvCxnSpPr>
          <p:nvPr/>
        </p:nvCxnSpPr>
        <p:spPr>
          <a:xfrm flipV="1">
            <a:off x="4411440" y="4908960"/>
            <a:ext cx="1855080" cy="2520"/>
          </a:xfrm>
          <a:prstGeom prst="straightConnector1">
            <a:avLst/>
          </a:prstGeom>
          <a:ln>
            <a:solidFill>
              <a:srgbClr val="8da8aa"/>
            </a:solidFill>
            <a:tailEnd len="med" type="triangle" w="med"/>
          </a:ln>
        </p:spPr>
      </p:cxnSp>
      <p:pic>
        <p:nvPicPr>
          <p:cNvPr id="237" name="" descr=""/>
          <p:cNvPicPr/>
          <p:nvPr/>
        </p:nvPicPr>
        <p:blipFill>
          <a:blip r:embed="rId2"/>
          <a:stretch/>
        </p:blipFill>
        <p:spPr>
          <a:xfrm>
            <a:off x="6493680" y="6037920"/>
            <a:ext cx="2139840" cy="595800"/>
          </a:xfrm>
          <a:prstGeom prst="rect">
            <a:avLst/>
          </a:prstGeom>
          <a:ln>
            <a:noFill/>
          </a:ln>
        </p:spPr>
      </p:pic>
      <p:sp>
        <p:nvSpPr>
          <p:cNvPr id="238" name="CustomShape 9"/>
          <p:cNvSpPr/>
          <p:nvPr/>
        </p:nvSpPr>
        <p:spPr>
          <a:xfrm>
            <a:off x="6266160" y="3777840"/>
            <a:ext cx="2592720" cy="2262600"/>
          </a:xfrm>
          <a:custGeom>
            <a:avLst/>
            <a:gdLst/>
            <a:ahLst/>
            <a:rect l="0" t="0" r="r" b="b"/>
            <a:pathLst>
              <a:path w="7204" h="6287">
                <a:moveTo>
                  <a:pt x="1800" y="0"/>
                </a:moveTo>
                <a:lnTo>
                  <a:pt x="5402" y="0"/>
                </a:lnTo>
                <a:lnTo>
                  <a:pt x="7203" y="3143"/>
                </a:lnTo>
                <a:lnTo>
                  <a:pt x="5402" y="6286"/>
                </a:lnTo>
                <a:lnTo>
                  <a:pt x="1800" y="6286"/>
                </a:lnTo>
                <a:lnTo>
                  <a:pt x="0" y="3143"/>
                </a:lnTo>
                <a:lnTo>
                  <a:pt x="1800" y="0"/>
                </a:lnTo>
              </a:path>
            </a:pathLst>
          </a:custGeom>
          <a:gradFill>
            <a:gsLst>
              <a:gs pos="0">
                <a:srgbClr val="8bd8d4"/>
              </a:gs>
              <a:gs pos="100000">
                <a:srgbClr val="009a94"/>
              </a:gs>
            </a:gsLst>
            <a:path path="circle"/>
          </a:gradFill>
          <a:ln w="28800">
            <a:solidFill>
              <a:srgbClr val="009a94"/>
            </a:solidFill>
            <a:round/>
          </a:ln>
        </p:spPr>
        <p:style>
          <a:lnRef idx="0"/>
          <a:fillRef idx="0"/>
          <a:effectRef idx="0"/>
          <a:fontRef idx="minor"/>
        </p:style>
        <p:txBody>
          <a:bodyPr lIns="104400" rIns="104400" tIns="59400" bIns="59400" anchor="ctr"/>
          <a:p>
            <a:pPr algn="ctr">
              <a:lnSpc>
                <a:spcPct val="150000"/>
              </a:lnSpc>
            </a:pP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239" name="TextShape 10"/>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240" name="TextShape 11"/>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CustomShape 1"/>
          <p:cNvSpPr/>
          <p:nvPr/>
        </p:nvSpPr>
        <p:spPr>
          <a:xfrm>
            <a:off x="5677200" y="1908360"/>
            <a:ext cx="3632400" cy="286560"/>
          </a:xfrm>
          <a:prstGeom prst="rect">
            <a:avLst/>
          </a:pr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wrap="none" lIns="104400" rIns="104400" tIns="59400" bIns="59400" anchor="ctr"/>
          <a:p>
            <a:pPr algn="ctr">
              <a:lnSpc>
                <a:spcPct val="120000"/>
              </a:lnSpc>
            </a:pPr>
            <a:r>
              <a:rPr b="0" lang="en-US" sz="2200" spc="-1" strike="noStrike">
                <a:solidFill>
                  <a:srgbClr val="ffffff"/>
                </a:solidFill>
                <a:uFill>
                  <a:solidFill>
                    <a:srgbClr val="ffffff"/>
                  </a:solidFill>
                </a:uFill>
                <a:latin typeface="Arial"/>
                <a:ea typeface="仿宋_GB2312"/>
              </a:rPr>
              <a:t>Title 1</a:t>
            </a:r>
            <a:endParaRPr b="0" lang="en-US" sz="2200" spc="-1" strike="noStrike">
              <a:solidFill>
                <a:srgbClr val="000000"/>
              </a:solidFill>
              <a:uFill>
                <a:solidFill>
                  <a:srgbClr val="ffffff"/>
                </a:solidFill>
              </a:uFill>
              <a:latin typeface="Arial"/>
            </a:endParaRPr>
          </a:p>
        </p:txBody>
      </p:sp>
      <p:sp>
        <p:nvSpPr>
          <p:cNvPr id="242" name="CustomShape 2"/>
          <p:cNvSpPr/>
          <p:nvPr/>
        </p:nvSpPr>
        <p:spPr>
          <a:xfrm>
            <a:off x="5677200" y="2220480"/>
            <a:ext cx="3632400" cy="731520"/>
          </a:xfrm>
          <a:prstGeom prst="rect">
            <a:avLst/>
          </a:pr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43" name="CustomShape 3"/>
          <p:cNvSpPr/>
          <p:nvPr/>
        </p:nvSpPr>
        <p:spPr>
          <a:xfrm>
            <a:off x="5677560" y="3158280"/>
            <a:ext cx="3632400" cy="286560"/>
          </a:xfrm>
          <a:prstGeom prst="rect">
            <a:avLst/>
          </a:prstGeom>
          <a:gradFill>
            <a:gsLst>
              <a:gs pos="0">
                <a:srgbClr val="009a94"/>
              </a:gs>
              <a:gs pos="100000">
                <a:srgbClr val="8bd8d4"/>
              </a:gs>
            </a:gsLst>
            <a:lin ang="5400000"/>
          </a:gradFill>
          <a:ln w="28800">
            <a:solidFill>
              <a:srgbClr val="009a94"/>
            </a:solidFill>
            <a:round/>
          </a:ln>
        </p:spPr>
        <p:style>
          <a:lnRef idx="0"/>
          <a:fillRef idx="0"/>
          <a:effectRef idx="0"/>
          <a:fontRef idx="minor"/>
        </p:style>
        <p:txBody>
          <a:bodyPr wrap="none" lIns="104400" rIns="104400" tIns="59400" bIns="59400" anchor="ctr"/>
          <a:p>
            <a:pPr algn="ctr">
              <a:lnSpc>
                <a:spcPct val="120000"/>
              </a:lnSpc>
            </a:pPr>
            <a:r>
              <a:rPr b="0" lang="en-US" sz="2200" spc="-1" strike="noStrike">
                <a:solidFill>
                  <a:srgbClr val="ffffff"/>
                </a:solidFill>
                <a:uFill>
                  <a:solidFill>
                    <a:srgbClr val="ffffff"/>
                  </a:solidFill>
                </a:uFill>
                <a:latin typeface="Arial"/>
                <a:ea typeface="仿宋_GB2312"/>
              </a:rPr>
              <a:t>Title 2</a:t>
            </a:r>
            <a:endParaRPr b="0" lang="en-US" sz="2200" spc="-1" strike="noStrike">
              <a:solidFill>
                <a:srgbClr val="000000"/>
              </a:solidFill>
              <a:uFill>
                <a:solidFill>
                  <a:srgbClr val="ffffff"/>
                </a:solidFill>
              </a:uFill>
              <a:latin typeface="Arial"/>
            </a:endParaRPr>
          </a:p>
        </p:txBody>
      </p:sp>
      <p:sp>
        <p:nvSpPr>
          <p:cNvPr id="244" name="CustomShape 4"/>
          <p:cNvSpPr/>
          <p:nvPr/>
        </p:nvSpPr>
        <p:spPr>
          <a:xfrm>
            <a:off x="5677560" y="3470400"/>
            <a:ext cx="3632400" cy="731520"/>
          </a:xfrm>
          <a:prstGeom prst="rect">
            <a:avLst/>
          </a:pr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45" name="CustomShape 5"/>
          <p:cNvSpPr/>
          <p:nvPr/>
        </p:nvSpPr>
        <p:spPr>
          <a:xfrm>
            <a:off x="5677920" y="4421880"/>
            <a:ext cx="3632400" cy="286200"/>
          </a:xfrm>
          <a:prstGeom prst="rect">
            <a:avLst/>
          </a:pr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wrap="none" lIns="90000" rIns="90000" tIns="45000" bIns="45000" anchor="ctr"/>
          <a:p>
            <a:pPr algn="ctr">
              <a:lnSpc>
                <a:spcPct val="120000"/>
              </a:lnSpc>
            </a:pPr>
            <a:r>
              <a:rPr b="0" lang="en-US" sz="2200" spc="-1" strike="noStrike">
                <a:solidFill>
                  <a:srgbClr val="ffffff"/>
                </a:solidFill>
                <a:uFill>
                  <a:solidFill>
                    <a:srgbClr val="ffffff"/>
                  </a:solidFill>
                </a:uFill>
                <a:latin typeface="Arial"/>
                <a:ea typeface="仿宋_GB2312"/>
              </a:rPr>
              <a:t>Title 3</a:t>
            </a:r>
            <a:endParaRPr b="0" lang="en-US" sz="2200" spc="-1" strike="noStrike">
              <a:solidFill>
                <a:srgbClr val="000000"/>
              </a:solidFill>
              <a:uFill>
                <a:solidFill>
                  <a:srgbClr val="ffffff"/>
                </a:solidFill>
              </a:uFill>
              <a:latin typeface="Arial"/>
            </a:endParaRPr>
          </a:p>
        </p:txBody>
      </p:sp>
      <p:sp>
        <p:nvSpPr>
          <p:cNvPr id="246" name="CustomShape 6"/>
          <p:cNvSpPr/>
          <p:nvPr/>
        </p:nvSpPr>
        <p:spPr>
          <a:xfrm>
            <a:off x="5677920" y="4750200"/>
            <a:ext cx="3632400" cy="731880"/>
          </a:xfrm>
          <a:prstGeom prst="rect">
            <a:avLst/>
          </a:pr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47" name="CustomShape 7"/>
          <p:cNvSpPr/>
          <p:nvPr/>
        </p:nvSpPr>
        <p:spPr>
          <a:xfrm>
            <a:off x="5678280" y="5702760"/>
            <a:ext cx="3632400" cy="286560"/>
          </a:xfrm>
          <a:prstGeom prst="rect">
            <a:avLst/>
          </a:prstGeom>
          <a:gradFill>
            <a:gsLst>
              <a:gs pos="0">
                <a:srgbClr val="f39700"/>
              </a:gs>
              <a:gs pos="100000">
                <a:srgbClr val="ffff00"/>
              </a:gs>
            </a:gsLst>
            <a:lin ang="5400000"/>
          </a:gradFill>
          <a:ln w="28800">
            <a:solidFill>
              <a:srgbClr val="f39700"/>
            </a:solidFill>
            <a:round/>
          </a:ln>
        </p:spPr>
        <p:style>
          <a:lnRef idx="0"/>
          <a:fillRef idx="0"/>
          <a:effectRef idx="0"/>
          <a:fontRef idx="minor"/>
        </p:style>
        <p:txBody>
          <a:bodyPr wrap="none" lIns="104400" rIns="104400" tIns="59400" bIns="59400" anchor="ctr"/>
          <a:p>
            <a:pPr algn="ctr">
              <a:lnSpc>
                <a:spcPct val="120000"/>
              </a:lnSpc>
            </a:pPr>
            <a:r>
              <a:rPr b="0" lang="en-US" sz="2200" spc="-1" strike="noStrike">
                <a:solidFill>
                  <a:srgbClr val="ffffff"/>
                </a:solidFill>
                <a:uFill>
                  <a:solidFill>
                    <a:srgbClr val="ffffff"/>
                  </a:solidFill>
                </a:uFill>
                <a:latin typeface="Arial"/>
                <a:ea typeface="仿宋_GB2312"/>
              </a:rPr>
              <a:t>Title 4</a:t>
            </a:r>
            <a:endParaRPr b="0" lang="en-US" sz="2200" spc="-1" strike="noStrike">
              <a:solidFill>
                <a:srgbClr val="000000"/>
              </a:solidFill>
              <a:uFill>
                <a:solidFill>
                  <a:srgbClr val="ffffff"/>
                </a:solidFill>
              </a:uFill>
              <a:latin typeface="Arial"/>
            </a:endParaRPr>
          </a:p>
        </p:txBody>
      </p:sp>
      <p:sp>
        <p:nvSpPr>
          <p:cNvPr id="248" name="CustomShape 8"/>
          <p:cNvSpPr/>
          <p:nvPr/>
        </p:nvSpPr>
        <p:spPr>
          <a:xfrm>
            <a:off x="5678280" y="6015240"/>
            <a:ext cx="3632400" cy="731160"/>
          </a:xfrm>
          <a:prstGeom prst="rect">
            <a:avLst/>
          </a:prstGeom>
          <a:gradFill>
            <a:gsLst>
              <a:gs pos="0">
                <a:srgbClr val="83d8b9"/>
              </a:gs>
              <a:gs pos="100000">
                <a:srgbClr val="d0edde"/>
              </a:gs>
            </a:gsLst>
            <a:lin ang="5400000"/>
          </a:gradFill>
          <a:ln w="28800">
            <a:solidFill>
              <a:srgbClr val="83d8b9"/>
            </a:solidFill>
            <a:round/>
          </a:ln>
        </p:spPr>
        <p:style>
          <a:lnRef idx="0"/>
          <a:fillRef idx="0"/>
          <a:effectRef idx="0"/>
          <a:fontRef idx="minor"/>
        </p:style>
        <p:txBody>
          <a:bodyPr lIns="104400" rIns="104400" tIns="59400" bIns="59400" anchor="ctr"/>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a:p>
            <a:pPr algn="ctr">
              <a:lnSpc>
                <a:spcPct val="150000"/>
              </a:lnSpc>
            </a:pPr>
            <a:r>
              <a:rPr b="0" lang="en-US" sz="1400" spc="-1" strike="noStrike">
                <a:solidFill>
                  <a:srgbClr val="ffffff"/>
                </a:solidFill>
                <a:uFill>
                  <a:solidFill>
                    <a:srgbClr val="ffffff"/>
                  </a:solidFill>
                </a:uFill>
                <a:latin typeface="Arial"/>
                <a:ea typeface="Arial"/>
              </a:rPr>
              <a:t> </a:t>
            </a:r>
            <a:r>
              <a:rPr b="0" lang="en-US" sz="1400" spc="-1" strike="noStrike">
                <a:solidFill>
                  <a:srgbClr val="ffffff"/>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49" name="Freeform 9"/>
          <p:cNvSpPr/>
          <p:nvPr/>
        </p:nvSpPr>
        <p:spPr>
          <a:xfrm>
            <a:off x="769680" y="4816440"/>
            <a:ext cx="4762800" cy="2327040"/>
          </a:xfrm>
          <a:custGeom>
            <a:avLst/>
            <a:gdLst/>
            <a:ahLst/>
            <a:rect l="0" t="0" r="r" b="b"/>
            <a:pathLst>
              <a:path w="13230" h="6464">
                <a:moveTo>
                  <a:pt x="0" y="2471"/>
                </a:moveTo>
                <a:lnTo>
                  <a:pt x="6203" y="0"/>
                </a:lnTo>
                <a:lnTo>
                  <a:pt x="13229" y="2342"/>
                </a:lnTo>
                <a:lnTo>
                  <a:pt x="8502" y="6463"/>
                </a:lnTo>
                <a:lnTo>
                  <a:pt x="0" y="2471"/>
                </a:lnTo>
              </a:path>
            </a:pathLst>
          </a:custGeom>
          <a:gradFill>
            <a:gsLst>
              <a:gs pos="0">
                <a:srgbClr val="83d8b9"/>
              </a:gs>
              <a:gs pos="100000">
                <a:srgbClr val="d0edde"/>
              </a:gs>
            </a:gsLst>
            <a:lin ang="5400000"/>
          </a:gradFill>
          <a:ln w="28800">
            <a:solidFill>
              <a:srgbClr val="83d8b9"/>
            </a:solidFill>
            <a:round/>
          </a:ln>
        </p:spPr>
      </p:sp>
      <p:sp>
        <p:nvSpPr>
          <p:cNvPr id="250" name="Freeform 10"/>
          <p:cNvSpPr/>
          <p:nvPr/>
        </p:nvSpPr>
        <p:spPr>
          <a:xfrm>
            <a:off x="780120" y="4917960"/>
            <a:ext cx="3045240" cy="2202120"/>
          </a:xfrm>
          <a:custGeom>
            <a:avLst/>
            <a:gdLst/>
            <a:ahLst/>
            <a:rect l="0" t="0" r="r" b="b"/>
            <a:pathLst>
              <a:path w="8459" h="6117">
                <a:moveTo>
                  <a:pt x="0" y="2169"/>
                </a:moveTo>
                <a:lnTo>
                  <a:pt x="1518" y="0"/>
                </a:lnTo>
                <a:lnTo>
                  <a:pt x="8024" y="2602"/>
                </a:lnTo>
                <a:lnTo>
                  <a:pt x="8458" y="6116"/>
                </a:lnTo>
                <a:lnTo>
                  <a:pt x="0" y="2169"/>
                </a:lnTo>
              </a:path>
            </a:pathLst>
          </a:custGeom>
          <a:gradFill>
            <a:gsLst>
              <a:gs pos="0">
                <a:srgbClr val="83d8b9"/>
              </a:gs>
              <a:gs pos="100000">
                <a:srgbClr val="d0edde"/>
              </a:gs>
            </a:gsLst>
            <a:lin ang="5400000"/>
          </a:gradFill>
          <a:ln w="28800">
            <a:solidFill>
              <a:srgbClr val="83d8b9"/>
            </a:solidFill>
            <a:round/>
          </a:ln>
        </p:spPr>
      </p:sp>
      <p:sp>
        <p:nvSpPr>
          <p:cNvPr id="251" name="Freeform 11"/>
          <p:cNvSpPr/>
          <p:nvPr/>
        </p:nvSpPr>
        <p:spPr>
          <a:xfrm>
            <a:off x="3656520" y="4922640"/>
            <a:ext cx="1890360" cy="2202120"/>
          </a:xfrm>
          <a:custGeom>
            <a:avLst/>
            <a:gdLst/>
            <a:ahLst/>
            <a:rect l="0" t="0" r="r" b="b"/>
            <a:pathLst>
              <a:path w="5251" h="6117">
                <a:moveTo>
                  <a:pt x="479" y="6116"/>
                </a:moveTo>
                <a:lnTo>
                  <a:pt x="0" y="2569"/>
                </a:lnTo>
                <a:lnTo>
                  <a:pt x="3819" y="0"/>
                </a:lnTo>
                <a:lnTo>
                  <a:pt x="5250" y="2039"/>
                </a:lnTo>
                <a:lnTo>
                  <a:pt x="479" y="6116"/>
                </a:lnTo>
              </a:path>
            </a:pathLst>
          </a:custGeom>
          <a:gradFill>
            <a:gsLst>
              <a:gs pos="0">
                <a:srgbClr val="83d8b9"/>
              </a:gs>
              <a:gs pos="100000">
                <a:srgbClr val="d0edde"/>
              </a:gs>
            </a:gsLst>
            <a:lin ang="5400000"/>
          </a:gradFill>
          <a:ln w="28800">
            <a:solidFill>
              <a:srgbClr val="83d8b9"/>
            </a:solidFill>
            <a:round/>
          </a:ln>
        </p:spPr>
      </p:sp>
      <p:sp>
        <p:nvSpPr>
          <p:cNvPr id="252" name="Freeform 12"/>
          <p:cNvSpPr/>
          <p:nvPr/>
        </p:nvSpPr>
        <p:spPr>
          <a:xfrm>
            <a:off x="1318320" y="4345200"/>
            <a:ext cx="3713400" cy="1505880"/>
          </a:xfrm>
          <a:custGeom>
            <a:avLst/>
            <a:gdLst/>
            <a:ahLst/>
            <a:rect l="0" t="0" r="r" b="b"/>
            <a:pathLst>
              <a:path w="10315" h="4183">
                <a:moveTo>
                  <a:pt x="0" y="1593"/>
                </a:moveTo>
                <a:lnTo>
                  <a:pt x="5022" y="0"/>
                </a:lnTo>
                <a:lnTo>
                  <a:pt x="10314" y="1605"/>
                </a:lnTo>
                <a:lnTo>
                  <a:pt x="6494" y="4182"/>
                </a:lnTo>
                <a:lnTo>
                  <a:pt x="0" y="1593"/>
                </a:lnTo>
              </a:path>
            </a:pathLst>
          </a:custGeom>
          <a:gradFill>
            <a:gsLst>
              <a:gs pos="0">
                <a:srgbClr val="83d8b9"/>
              </a:gs>
              <a:gs pos="100000">
                <a:srgbClr val="d0edde"/>
              </a:gs>
            </a:gsLst>
            <a:lin ang="5400000"/>
          </a:gradFill>
          <a:ln w="28800">
            <a:solidFill>
              <a:srgbClr val="83d8b9"/>
            </a:solidFill>
            <a:round/>
          </a:ln>
        </p:spPr>
      </p:sp>
      <p:sp>
        <p:nvSpPr>
          <p:cNvPr id="253" name="Freeform 13"/>
          <p:cNvSpPr/>
          <p:nvPr/>
        </p:nvSpPr>
        <p:spPr>
          <a:xfrm>
            <a:off x="1425240" y="4259880"/>
            <a:ext cx="3451680" cy="1265400"/>
          </a:xfrm>
          <a:custGeom>
            <a:avLst/>
            <a:gdLst/>
            <a:ahLst/>
            <a:rect l="0" t="0" r="r" b="b"/>
            <a:pathLst>
              <a:path w="9588" h="3515">
                <a:moveTo>
                  <a:pt x="0" y="1258"/>
                </a:moveTo>
                <a:lnTo>
                  <a:pt x="4425" y="0"/>
                </a:lnTo>
                <a:lnTo>
                  <a:pt x="9587" y="1127"/>
                </a:lnTo>
                <a:lnTo>
                  <a:pt x="6073" y="3514"/>
                </a:lnTo>
                <a:lnTo>
                  <a:pt x="0" y="1258"/>
                </a:lnTo>
              </a:path>
            </a:pathLst>
          </a:custGeom>
          <a:gradFill>
            <a:gsLst>
              <a:gs pos="0">
                <a:srgbClr val="83d8b9"/>
              </a:gs>
              <a:gs pos="100000">
                <a:srgbClr val="d0edde"/>
              </a:gs>
            </a:gsLst>
            <a:lin ang="5400000"/>
          </a:gradFill>
          <a:ln w="28800">
            <a:solidFill>
              <a:srgbClr val="83d8b9"/>
            </a:solidFill>
            <a:round/>
          </a:ln>
        </p:spPr>
      </p:sp>
      <p:sp>
        <p:nvSpPr>
          <p:cNvPr id="254" name="Freeform 14"/>
          <p:cNvSpPr/>
          <p:nvPr/>
        </p:nvSpPr>
        <p:spPr>
          <a:xfrm>
            <a:off x="1399320" y="3924720"/>
            <a:ext cx="2197080" cy="1584720"/>
          </a:xfrm>
          <a:custGeom>
            <a:avLst/>
            <a:gdLst/>
            <a:ahLst/>
            <a:rect l="0" t="0" r="r" b="b"/>
            <a:pathLst>
              <a:path w="6103" h="4402">
                <a:moveTo>
                  <a:pt x="0" y="2169"/>
                </a:moveTo>
                <a:lnTo>
                  <a:pt x="1518" y="0"/>
                </a:lnTo>
                <a:lnTo>
                  <a:pt x="5715" y="1145"/>
                </a:lnTo>
                <a:lnTo>
                  <a:pt x="6102" y="4401"/>
                </a:lnTo>
                <a:lnTo>
                  <a:pt x="0" y="2169"/>
                </a:lnTo>
              </a:path>
            </a:pathLst>
          </a:custGeom>
          <a:gradFill>
            <a:gsLst>
              <a:gs pos="0">
                <a:srgbClr val="83d8b9"/>
              </a:gs>
              <a:gs pos="100000">
                <a:srgbClr val="d0edde"/>
              </a:gs>
            </a:gsLst>
            <a:lin ang="5400000"/>
          </a:gradFill>
          <a:ln w="28800">
            <a:solidFill>
              <a:srgbClr val="83d8b9"/>
            </a:solidFill>
            <a:round/>
          </a:ln>
        </p:spPr>
      </p:sp>
      <p:sp>
        <p:nvSpPr>
          <p:cNvPr id="255" name="Freeform 15"/>
          <p:cNvSpPr/>
          <p:nvPr/>
        </p:nvSpPr>
        <p:spPr>
          <a:xfrm>
            <a:off x="3458880" y="3951360"/>
            <a:ext cx="1433880" cy="1558440"/>
          </a:xfrm>
          <a:custGeom>
            <a:avLst/>
            <a:gdLst/>
            <a:ahLst/>
            <a:rect l="0" t="0" r="r" b="b"/>
            <a:pathLst>
              <a:path w="3983" h="4329">
                <a:moveTo>
                  <a:pt x="412" y="4328"/>
                </a:moveTo>
                <a:lnTo>
                  <a:pt x="0" y="1071"/>
                </a:lnTo>
                <a:lnTo>
                  <a:pt x="2520" y="0"/>
                </a:lnTo>
                <a:lnTo>
                  <a:pt x="3982" y="1985"/>
                </a:lnTo>
                <a:lnTo>
                  <a:pt x="412" y="4328"/>
                </a:lnTo>
              </a:path>
            </a:pathLst>
          </a:custGeom>
          <a:gradFill>
            <a:gsLst>
              <a:gs pos="0">
                <a:srgbClr val="83d8b9"/>
              </a:gs>
              <a:gs pos="100000">
                <a:srgbClr val="d0edde"/>
              </a:gs>
            </a:gsLst>
            <a:lin ang="5400000"/>
          </a:gradFill>
          <a:ln w="28800">
            <a:solidFill>
              <a:srgbClr val="83d8b9"/>
            </a:solidFill>
            <a:round/>
          </a:ln>
        </p:spPr>
      </p:sp>
      <p:sp>
        <p:nvSpPr>
          <p:cNvPr id="256" name="Freeform 16"/>
          <p:cNvSpPr/>
          <p:nvPr/>
        </p:nvSpPr>
        <p:spPr>
          <a:xfrm>
            <a:off x="1932480" y="3682440"/>
            <a:ext cx="2433960" cy="655920"/>
          </a:xfrm>
          <a:custGeom>
            <a:avLst/>
            <a:gdLst/>
            <a:ahLst/>
            <a:rect l="0" t="0" r="r" b="b"/>
            <a:pathLst>
              <a:path w="6761" h="1822">
                <a:moveTo>
                  <a:pt x="0" y="667"/>
                </a:moveTo>
                <a:lnTo>
                  <a:pt x="3580" y="0"/>
                </a:lnTo>
                <a:lnTo>
                  <a:pt x="6760" y="760"/>
                </a:lnTo>
                <a:lnTo>
                  <a:pt x="4231" y="1821"/>
                </a:lnTo>
                <a:lnTo>
                  <a:pt x="0" y="667"/>
                </a:lnTo>
              </a:path>
            </a:pathLst>
          </a:custGeom>
          <a:gradFill>
            <a:gsLst>
              <a:gs pos="0">
                <a:srgbClr val="83d8b9"/>
              </a:gs>
              <a:gs pos="100000">
                <a:srgbClr val="d0edde"/>
              </a:gs>
            </a:gsLst>
            <a:lin ang="5400000"/>
          </a:gradFill>
          <a:ln w="28800">
            <a:solidFill>
              <a:srgbClr val="83d8b9"/>
            </a:solidFill>
            <a:round/>
          </a:ln>
        </p:spPr>
      </p:sp>
      <p:sp>
        <p:nvSpPr>
          <p:cNvPr id="257" name="Freeform 17"/>
          <p:cNvSpPr/>
          <p:nvPr/>
        </p:nvSpPr>
        <p:spPr>
          <a:xfrm>
            <a:off x="2081520" y="3541320"/>
            <a:ext cx="2201760" cy="625320"/>
          </a:xfrm>
          <a:custGeom>
            <a:avLst/>
            <a:gdLst/>
            <a:ahLst/>
            <a:rect l="0" t="0" r="r" b="b"/>
            <a:pathLst>
              <a:path w="6116" h="1737">
                <a:moveTo>
                  <a:pt x="0" y="695"/>
                </a:moveTo>
                <a:lnTo>
                  <a:pt x="3036" y="0"/>
                </a:lnTo>
                <a:lnTo>
                  <a:pt x="6115" y="739"/>
                </a:lnTo>
                <a:lnTo>
                  <a:pt x="3817" y="1736"/>
                </a:lnTo>
                <a:lnTo>
                  <a:pt x="0" y="695"/>
                </a:lnTo>
              </a:path>
            </a:pathLst>
          </a:custGeom>
          <a:gradFill>
            <a:gsLst>
              <a:gs pos="0">
                <a:srgbClr val="009a94"/>
              </a:gs>
              <a:gs pos="100000">
                <a:srgbClr val="8bd8d4"/>
              </a:gs>
            </a:gsLst>
            <a:lin ang="5400000"/>
          </a:gradFill>
          <a:ln w="28800">
            <a:solidFill>
              <a:srgbClr val="009a94"/>
            </a:solidFill>
            <a:round/>
          </a:ln>
        </p:spPr>
      </p:sp>
      <p:sp>
        <p:nvSpPr>
          <p:cNvPr id="258" name="Freeform 18"/>
          <p:cNvSpPr/>
          <p:nvPr/>
        </p:nvSpPr>
        <p:spPr>
          <a:xfrm>
            <a:off x="2050200" y="3048840"/>
            <a:ext cx="1405800" cy="1117440"/>
          </a:xfrm>
          <a:custGeom>
            <a:avLst/>
            <a:gdLst/>
            <a:ahLst/>
            <a:rect l="0" t="0" r="r" b="b"/>
            <a:pathLst>
              <a:path w="3905" h="3104">
                <a:moveTo>
                  <a:pt x="0" y="2062"/>
                </a:moveTo>
                <a:lnTo>
                  <a:pt x="1439" y="0"/>
                </a:lnTo>
                <a:lnTo>
                  <a:pt x="3510" y="311"/>
                </a:lnTo>
                <a:lnTo>
                  <a:pt x="3904" y="3103"/>
                </a:lnTo>
                <a:lnTo>
                  <a:pt x="0" y="2062"/>
                </a:lnTo>
              </a:path>
            </a:pathLst>
          </a:custGeom>
          <a:gradFill>
            <a:gsLst>
              <a:gs pos="0">
                <a:srgbClr val="009a94"/>
              </a:gs>
              <a:gs pos="100000">
                <a:srgbClr val="8bd8d4"/>
              </a:gs>
            </a:gsLst>
            <a:lin ang="5400000"/>
          </a:gradFill>
          <a:ln w="28800">
            <a:solidFill>
              <a:srgbClr val="009a94"/>
            </a:solidFill>
            <a:round/>
          </a:ln>
        </p:spPr>
      </p:sp>
      <p:sp>
        <p:nvSpPr>
          <p:cNvPr id="259" name="Freeform 19"/>
          <p:cNvSpPr/>
          <p:nvPr/>
        </p:nvSpPr>
        <p:spPr>
          <a:xfrm>
            <a:off x="3315960" y="3026160"/>
            <a:ext cx="964800" cy="1140120"/>
          </a:xfrm>
          <a:custGeom>
            <a:avLst/>
            <a:gdLst/>
            <a:ahLst/>
            <a:rect l="0" t="0" r="r" b="b"/>
            <a:pathLst>
              <a:path w="2680" h="3167">
                <a:moveTo>
                  <a:pt x="344" y="3166"/>
                </a:moveTo>
                <a:lnTo>
                  <a:pt x="0" y="374"/>
                </a:lnTo>
                <a:lnTo>
                  <a:pt x="1255" y="0"/>
                </a:lnTo>
                <a:lnTo>
                  <a:pt x="2679" y="2187"/>
                </a:lnTo>
                <a:lnTo>
                  <a:pt x="344" y="3166"/>
                </a:lnTo>
              </a:path>
            </a:pathLst>
          </a:custGeom>
          <a:gradFill>
            <a:gsLst>
              <a:gs pos="0">
                <a:srgbClr val="009a94"/>
              </a:gs>
              <a:gs pos="100000">
                <a:srgbClr val="8bd8d4"/>
              </a:gs>
            </a:gsLst>
            <a:lin ang="5400000"/>
          </a:gradFill>
          <a:ln w="28800">
            <a:solidFill>
              <a:srgbClr val="009a94"/>
            </a:solidFill>
            <a:round/>
          </a:ln>
        </p:spPr>
      </p:sp>
      <p:sp>
        <p:nvSpPr>
          <p:cNvPr id="260" name="Freeform 20"/>
          <p:cNvSpPr/>
          <p:nvPr/>
        </p:nvSpPr>
        <p:spPr>
          <a:xfrm>
            <a:off x="2565360" y="2932920"/>
            <a:ext cx="1202760" cy="228240"/>
          </a:xfrm>
          <a:custGeom>
            <a:avLst/>
            <a:gdLst/>
            <a:ahLst/>
            <a:rect l="0" t="0" r="r" b="b"/>
            <a:pathLst>
              <a:path w="3341" h="634">
                <a:moveTo>
                  <a:pt x="0" y="322"/>
                </a:moveTo>
                <a:lnTo>
                  <a:pt x="1475" y="0"/>
                </a:lnTo>
                <a:lnTo>
                  <a:pt x="3340" y="260"/>
                </a:lnTo>
                <a:lnTo>
                  <a:pt x="2079" y="633"/>
                </a:lnTo>
                <a:lnTo>
                  <a:pt x="0" y="322"/>
                </a:lnTo>
              </a:path>
            </a:pathLst>
          </a:custGeom>
          <a:gradFill>
            <a:gsLst>
              <a:gs pos="0">
                <a:srgbClr val="009a94"/>
              </a:gs>
              <a:gs pos="100000">
                <a:srgbClr val="8bd8d4"/>
              </a:gs>
            </a:gsLst>
            <a:lin ang="5400000"/>
          </a:gradFill>
          <a:ln w="28800">
            <a:solidFill>
              <a:srgbClr val="009a94"/>
            </a:solidFill>
            <a:round/>
          </a:ln>
        </p:spPr>
      </p:sp>
      <p:sp>
        <p:nvSpPr>
          <p:cNvPr id="261" name="Freeform 21"/>
          <p:cNvSpPr/>
          <p:nvPr/>
        </p:nvSpPr>
        <p:spPr>
          <a:xfrm>
            <a:off x="2690280" y="2823120"/>
            <a:ext cx="968400" cy="156600"/>
          </a:xfrm>
          <a:custGeom>
            <a:avLst/>
            <a:gdLst/>
            <a:ahLst/>
            <a:rect l="0" t="0" r="r" b="b"/>
            <a:pathLst>
              <a:path w="2690" h="435">
                <a:moveTo>
                  <a:pt x="0" y="218"/>
                </a:moveTo>
                <a:lnTo>
                  <a:pt x="1388" y="0"/>
                </a:lnTo>
                <a:lnTo>
                  <a:pt x="2689" y="174"/>
                </a:lnTo>
                <a:lnTo>
                  <a:pt x="1648" y="434"/>
                </a:lnTo>
                <a:lnTo>
                  <a:pt x="0" y="218"/>
                </a:lnTo>
              </a:path>
            </a:pathLst>
          </a:custGeom>
          <a:gradFill>
            <a:gsLst>
              <a:gs pos="0">
                <a:srgbClr val="83d8b9"/>
              </a:gs>
              <a:gs pos="100000">
                <a:srgbClr val="d0edde"/>
              </a:gs>
            </a:gsLst>
            <a:lin ang="5400000"/>
          </a:gradFill>
          <a:ln w="28800">
            <a:solidFill>
              <a:srgbClr val="83d8b9"/>
            </a:solidFill>
            <a:round/>
          </a:ln>
        </p:spPr>
      </p:sp>
      <p:sp>
        <p:nvSpPr>
          <p:cNvPr id="262" name="Freeform 22"/>
          <p:cNvSpPr/>
          <p:nvPr/>
        </p:nvSpPr>
        <p:spPr>
          <a:xfrm>
            <a:off x="2690280" y="2183040"/>
            <a:ext cx="592920" cy="797400"/>
          </a:xfrm>
          <a:custGeom>
            <a:avLst/>
            <a:gdLst/>
            <a:ahLst/>
            <a:rect l="0" t="0" r="r" b="b"/>
            <a:pathLst>
              <a:path w="1647" h="2215">
                <a:moveTo>
                  <a:pt x="1388" y="0"/>
                </a:moveTo>
                <a:lnTo>
                  <a:pt x="1646" y="2214"/>
                </a:lnTo>
                <a:lnTo>
                  <a:pt x="0" y="1996"/>
                </a:lnTo>
                <a:lnTo>
                  <a:pt x="1388" y="0"/>
                </a:lnTo>
              </a:path>
            </a:pathLst>
          </a:custGeom>
          <a:gradFill>
            <a:gsLst>
              <a:gs pos="0">
                <a:srgbClr val="83d8b9"/>
              </a:gs>
              <a:gs pos="100000">
                <a:srgbClr val="d0edde"/>
              </a:gs>
            </a:gsLst>
            <a:lin ang="5400000"/>
          </a:gradFill>
          <a:ln w="28800">
            <a:solidFill>
              <a:srgbClr val="83d8b9"/>
            </a:solidFill>
            <a:round/>
          </a:ln>
        </p:spPr>
      </p:sp>
      <p:sp>
        <p:nvSpPr>
          <p:cNvPr id="263" name="Freeform 23"/>
          <p:cNvSpPr/>
          <p:nvPr/>
        </p:nvSpPr>
        <p:spPr>
          <a:xfrm>
            <a:off x="3189960" y="2167560"/>
            <a:ext cx="469440" cy="815040"/>
          </a:xfrm>
          <a:custGeom>
            <a:avLst/>
            <a:gdLst/>
            <a:ahLst/>
            <a:rect l="0" t="0" r="r" b="b"/>
            <a:pathLst>
              <a:path w="1304" h="2264">
                <a:moveTo>
                  <a:pt x="0" y="0"/>
                </a:moveTo>
                <a:lnTo>
                  <a:pt x="1303" y="1992"/>
                </a:lnTo>
                <a:lnTo>
                  <a:pt x="258" y="2263"/>
                </a:lnTo>
                <a:lnTo>
                  <a:pt x="0" y="0"/>
                </a:lnTo>
              </a:path>
            </a:pathLst>
          </a:custGeom>
          <a:gradFill>
            <a:gsLst>
              <a:gs pos="0">
                <a:srgbClr val="83d8b9"/>
              </a:gs>
              <a:gs pos="100000">
                <a:srgbClr val="d0edde"/>
              </a:gs>
            </a:gsLst>
            <a:lin ang="5400000"/>
          </a:gradFill>
          <a:ln w="28800">
            <a:solidFill>
              <a:srgbClr val="83d8b9"/>
            </a:solidFill>
            <a:round/>
          </a:ln>
        </p:spPr>
      </p:sp>
      <p:sp>
        <p:nvSpPr>
          <p:cNvPr id="264" name="TextShape 24"/>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265" name="TextShape 25"/>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Freeform 1"/>
          <p:cNvSpPr/>
          <p:nvPr/>
        </p:nvSpPr>
        <p:spPr>
          <a:xfrm>
            <a:off x="610920" y="2604960"/>
            <a:ext cx="1890360" cy="695160"/>
          </a:xfrm>
          <a:custGeom>
            <a:avLst/>
            <a:gdLst/>
            <a:ahLst/>
            <a:rect l="0" t="0" r="r" b="b"/>
            <a:pathLst>
              <a:path w="5251" h="1931">
                <a:moveTo>
                  <a:pt x="0" y="540"/>
                </a:moveTo>
                <a:lnTo>
                  <a:pt x="1475" y="0"/>
                </a:lnTo>
                <a:lnTo>
                  <a:pt x="5250" y="1040"/>
                </a:lnTo>
                <a:lnTo>
                  <a:pt x="2970" y="1930"/>
                </a:lnTo>
                <a:lnTo>
                  <a:pt x="0" y="540"/>
                </a:lnTo>
              </a:path>
            </a:pathLst>
          </a:custGeom>
          <a:gradFill>
            <a:gsLst>
              <a:gs pos="0">
                <a:srgbClr val="83d8b9"/>
              </a:gs>
              <a:gs pos="100000">
                <a:srgbClr val="d0edde"/>
              </a:gs>
            </a:gsLst>
            <a:lin ang="10800000"/>
          </a:gradFill>
          <a:ln w="28800">
            <a:solidFill>
              <a:srgbClr val="83d8b9"/>
            </a:solidFill>
            <a:round/>
          </a:ln>
        </p:spPr>
      </p:sp>
      <p:sp>
        <p:nvSpPr>
          <p:cNvPr id="267" name="Freeform 2"/>
          <p:cNvSpPr/>
          <p:nvPr/>
        </p:nvSpPr>
        <p:spPr>
          <a:xfrm>
            <a:off x="609120" y="2797920"/>
            <a:ext cx="1071360" cy="693000"/>
          </a:xfrm>
          <a:custGeom>
            <a:avLst/>
            <a:gdLst/>
            <a:ahLst/>
            <a:rect l="0" t="0" r="r" b="b"/>
            <a:pathLst>
              <a:path w="2976" h="1925">
                <a:moveTo>
                  <a:pt x="0" y="519"/>
                </a:moveTo>
                <a:lnTo>
                  <a:pt x="1" y="0"/>
                </a:lnTo>
                <a:lnTo>
                  <a:pt x="2975" y="1394"/>
                </a:lnTo>
                <a:lnTo>
                  <a:pt x="2975" y="1924"/>
                </a:lnTo>
                <a:lnTo>
                  <a:pt x="0" y="519"/>
                </a:lnTo>
              </a:path>
            </a:pathLst>
          </a:custGeom>
          <a:gradFill>
            <a:gsLst>
              <a:gs pos="0">
                <a:srgbClr val="83d8b9"/>
              </a:gs>
              <a:gs pos="100000">
                <a:srgbClr val="d0edde"/>
              </a:gs>
            </a:gsLst>
            <a:lin ang="10800000"/>
          </a:gradFill>
          <a:ln w="28800">
            <a:solidFill>
              <a:srgbClr val="83d8b9"/>
            </a:solidFill>
            <a:round/>
          </a:ln>
        </p:spPr>
      </p:sp>
      <p:sp>
        <p:nvSpPr>
          <p:cNvPr id="268" name="Freeform 3"/>
          <p:cNvSpPr/>
          <p:nvPr/>
        </p:nvSpPr>
        <p:spPr>
          <a:xfrm>
            <a:off x="1678320" y="2979360"/>
            <a:ext cx="819360" cy="511560"/>
          </a:xfrm>
          <a:custGeom>
            <a:avLst/>
            <a:gdLst/>
            <a:ahLst/>
            <a:rect l="0" t="0" r="r" b="b"/>
            <a:pathLst>
              <a:path w="2276" h="1421">
                <a:moveTo>
                  <a:pt x="0" y="1420"/>
                </a:moveTo>
                <a:lnTo>
                  <a:pt x="0" y="890"/>
                </a:lnTo>
                <a:lnTo>
                  <a:pt x="2275" y="0"/>
                </a:lnTo>
                <a:lnTo>
                  <a:pt x="2275" y="465"/>
                </a:lnTo>
                <a:lnTo>
                  <a:pt x="0" y="1420"/>
                </a:lnTo>
              </a:path>
            </a:pathLst>
          </a:custGeom>
          <a:gradFill>
            <a:gsLst>
              <a:gs pos="0">
                <a:srgbClr val="83d8b9"/>
              </a:gs>
              <a:gs pos="100000">
                <a:srgbClr val="d0edde"/>
              </a:gs>
            </a:gsLst>
            <a:lin ang="10800000"/>
          </a:gradFill>
          <a:ln w="28800">
            <a:solidFill>
              <a:srgbClr val="83d8b9"/>
            </a:solidFill>
            <a:round/>
          </a:ln>
        </p:spPr>
      </p:sp>
      <p:sp>
        <p:nvSpPr>
          <p:cNvPr id="269" name="Freeform 4"/>
          <p:cNvSpPr/>
          <p:nvPr/>
        </p:nvSpPr>
        <p:spPr>
          <a:xfrm>
            <a:off x="5470560" y="4442760"/>
            <a:ext cx="1426320" cy="975960"/>
          </a:xfrm>
          <a:custGeom>
            <a:avLst/>
            <a:gdLst/>
            <a:ahLst/>
            <a:rect l="0" t="0" r="r" b="b"/>
            <a:pathLst>
              <a:path w="3962" h="2711">
                <a:moveTo>
                  <a:pt x="1" y="2710"/>
                </a:moveTo>
                <a:lnTo>
                  <a:pt x="0" y="2095"/>
                </a:lnTo>
                <a:lnTo>
                  <a:pt x="3961" y="0"/>
                </a:lnTo>
                <a:lnTo>
                  <a:pt x="3941" y="630"/>
                </a:lnTo>
                <a:lnTo>
                  <a:pt x="1" y="2710"/>
                </a:lnTo>
              </a:path>
            </a:pathLst>
          </a:custGeom>
          <a:gradFill>
            <a:gsLst>
              <a:gs pos="0">
                <a:srgbClr val="83d8b9"/>
              </a:gs>
              <a:gs pos="100000">
                <a:srgbClr val="d0edde"/>
              </a:gs>
            </a:gsLst>
            <a:lin ang="10800000"/>
          </a:gradFill>
          <a:ln w="28800">
            <a:solidFill>
              <a:srgbClr val="83d8b9"/>
            </a:solidFill>
            <a:round/>
          </a:ln>
        </p:spPr>
      </p:sp>
      <p:sp>
        <p:nvSpPr>
          <p:cNvPr id="270" name="Freeform 5"/>
          <p:cNvSpPr/>
          <p:nvPr/>
        </p:nvSpPr>
        <p:spPr>
          <a:xfrm>
            <a:off x="4077720" y="3954960"/>
            <a:ext cx="2815560" cy="1242360"/>
          </a:xfrm>
          <a:custGeom>
            <a:avLst/>
            <a:gdLst/>
            <a:ahLst/>
            <a:rect l="0" t="0" r="r" b="b"/>
            <a:pathLst>
              <a:path w="7821" h="3451">
                <a:moveTo>
                  <a:pt x="0" y="1565"/>
                </a:moveTo>
                <a:lnTo>
                  <a:pt x="3665" y="0"/>
                </a:lnTo>
                <a:lnTo>
                  <a:pt x="7820" y="1355"/>
                </a:lnTo>
                <a:lnTo>
                  <a:pt x="3880" y="3450"/>
                </a:lnTo>
                <a:lnTo>
                  <a:pt x="0" y="1565"/>
                </a:lnTo>
              </a:path>
            </a:pathLst>
          </a:custGeom>
          <a:gradFill>
            <a:gsLst>
              <a:gs pos="0">
                <a:srgbClr val="83d8b9"/>
              </a:gs>
              <a:gs pos="100000">
                <a:srgbClr val="d0edde"/>
              </a:gs>
            </a:gsLst>
            <a:lin ang="10800000"/>
          </a:gradFill>
          <a:ln w="28800">
            <a:solidFill>
              <a:srgbClr val="83d8b9"/>
            </a:solidFill>
            <a:round/>
          </a:ln>
        </p:spPr>
      </p:sp>
      <p:sp>
        <p:nvSpPr>
          <p:cNvPr id="271" name="Freeform 6"/>
          <p:cNvSpPr/>
          <p:nvPr/>
        </p:nvSpPr>
        <p:spPr>
          <a:xfrm>
            <a:off x="4079520" y="4521960"/>
            <a:ext cx="1393560" cy="900360"/>
          </a:xfrm>
          <a:custGeom>
            <a:avLst/>
            <a:gdLst/>
            <a:ahLst/>
            <a:rect l="0" t="0" r="r" b="b"/>
            <a:pathLst>
              <a:path w="3871" h="2501">
                <a:moveTo>
                  <a:pt x="0" y="545"/>
                </a:moveTo>
                <a:lnTo>
                  <a:pt x="0" y="0"/>
                </a:lnTo>
                <a:lnTo>
                  <a:pt x="3870" y="1880"/>
                </a:lnTo>
                <a:lnTo>
                  <a:pt x="3870" y="2500"/>
                </a:lnTo>
                <a:lnTo>
                  <a:pt x="0" y="545"/>
                </a:lnTo>
              </a:path>
            </a:pathLst>
          </a:custGeom>
          <a:gradFill>
            <a:gsLst>
              <a:gs pos="0">
                <a:srgbClr val="83d8b9"/>
              </a:gs>
              <a:gs pos="100000">
                <a:srgbClr val="d0edde"/>
              </a:gs>
            </a:gsLst>
            <a:lin ang="10800000"/>
          </a:gradFill>
          <a:ln w="28800">
            <a:solidFill>
              <a:srgbClr val="83d8b9"/>
            </a:solidFill>
            <a:round/>
          </a:ln>
        </p:spPr>
      </p:sp>
      <p:sp>
        <p:nvSpPr>
          <p:cNvPr id="272" name="Freeform 7"/>
          <p:cNvSpPr/>
          <p:nvPr/>
        </p:nvSpPr>
        <p:spPr>
          <a:xfrm>
            <a:off x="1719720" y="3009960"/>
            <a:ext cx="2023560" cy="804960"/>
          </a:xfrm>
          <a:custGeom>
            <a:avLst/>
            <a:gdLst/>
            <a:ahLst/>
            <a:rect l="0" t="0" r="r" b="b"/>
            <a:pathLst>
              <a:path w="5621" h="2236">
                <a:moveTo>
                  <a:pt x="0" y="910"/>
                </a:moveTo>
                <a:lnTo>
                  <a:pt x="2255" y="0"/>
                </a:lnTo>
                <a:lnTo>
                  <a:pt x="5620" y="1000"/>
                </a:lnTo>
                <a:lnTo>
                  <a:pt x="2905" y="2235"/>
                </a:lnTo>
                <a:lnTo>
                  <a:pt x="0" y="910"/>
                </a:lnTo>
              </a:path>
            </a:pathLst>
          </a:custGeom>
          <a:gradFill>
            <a:gsLst>
              <a:gs pos="0">
                <a:srgbClr val="83d8b9"/>
              </a:gs>
              <a:gs pos="100000">
                <a:srgbClr val="d0edde"/>
              </a:gs>
            </a:gsLst>
            <a:lin ang="10800000"/>
          </a:gradFill>
          <a:ln w="28800">
            <a:solidFill>
              <a:srgbClr val="83d8b9"/>
            </a:solidFill>
            <a:round/>
          </a:ln>
        </p:spPr>
      </p:sp>
      <p:sp>
        <p:nvSpPr>
          <p:cNvPr id="273" name="Freeform 8"/>
          <p:cNvSpPr/>
          <p:nvPr/>
        </p:nvSpPr>
        <p:spPr>
          <a:xfrm>
            <a:off x="1719720" y="3337560"/>
            <a:ext cx="1049760" cy="671760"/>
          </a:xfrm>
          <a:custGeom>
            <a:avLst/>
            <a:gdLst/>
            <a:ahLst/>
            <a:rect l="0" t="0" r="r" b="b"/>
            <a:pathLst>
              <a:path w="2916" h="1866">
                <a:moveTo>
                  <a:pt x="0" y="505"/>
                </a:moveTo>
                <a:lnTo>
                  <a:pt x="0" y="0"/>
                </a:lnTo>
                <a:lnTo>
                  <a:pt x="2910" y="1325"/>
                </a:lnTo>
                <a:lnTo>
                  <a:pt x="2915" y="1865"/>
                </a:lnTo>
                <a:lnTo>
                  <a:pt x="0" y="505"/>
                </a:lnTo>
              </a:path>
            </a:pathLst>
          </a:custGeom>
          <a:gradFill>
            <a:gsLst>
              <a:gs pos="0">
                <a:srgbClr val="83d8b9"/>
              </a:gs>
              <a:gs pos="100000">
                <a:srgbClr val="d0edde"/>
              </a:gs>
            </a:gsLst>
            <a:lin ang="10800000"/>
          </a:gradFill>
          <a:ln w="28800">
            <a:solidFill>
              <a:srgbClr val="83d8b9"/>
            </a:solidFill>
            <a:round/>
          </a:ln>
        </p:spPr>
      </p:sp>
      <p:sp>
        <p:nvSpPr>
          <p:cNvPr id="274" name="Freeform 9"/>
          <p:cNvSpPr/>
          <p:nvPr/>
        </p:nvSpPr>
        <p:spPr>
          <a:xfrm>
            <a:off x="2765520" y="3369960"/>
            <a:ext cx="975960" cy="637560"/>
          </a:xfrm>
          <a:custGeom>
            <a:avLst/>
            <a:gdLst/>
            <a:ahLst/>
            <a:rect l="0" t="0" r="r" b="b"/>
            <a:pathLst>
              <a:path w="2711" h="1771">
                <a:moveTo>
                  <a:pt x="10" y="1770"/>
                </a:moveTo>
                <a:lnTo>
                  <a:pt x="0" y="1235"/>
                </a:lnTo>
                <a:lnTo>
                  <a:pt x="2710" y="0"/>
                </a:lnTo>
                <a:lnTo>
                  <a:pt x="2705" y="465"/>
                </a:lnTo>
                <a:lnTo>
                  <a:pt x="10" y="1770"/>
                </a:lnTo>
              </a:path>
            </a:pathLst>
          </a:custGeom>
          <a:gradFill>
            <a:gsLst>
              <a:gs pos="0">
                <a:srgbClr val="83d8b9"/>
              </a:gs>
              <a:gs pos="100000">
                <a:srgbClr val="d0edde"/>
              </a:gs>
            </a:gsLst>
            <a:lin ang="10800000"/>
          </a:gradFill>
          <a:ln w="28800">
            <a:solidFill>
              <a:srgbClr val="83d8b9"/>
            </a:solidFill>
            <a:round/>
          </a:ln>
        </p:spPr>
      </p:sp>
      <p:sp>
        <p:nvSpPr>
          <p:cNvPr id="275" name="Freeform 10"/>
          <p:cNvSpPr/>
          <p:nvPr/>
        </p:nvSpPr>
        <p:spPr>
          <a:xfrm>
            <a:off x="2841120" y="3134160"/>
            <a:ext cx="2358360" cy="952560"/>
          </a:xfrm>
          <a:custGeom>
            <a:avLst/>
            <a:gdLst/>
            <a:ahLst/>
            <a:rect l="0" t="0" r="r" b="b"/>
            <a:pathLst>
              <a:path w="6551" h="2646">
                <a:moveTo>
                  <a:pt x="0" y="1170"/>
                </a:moveTo>
                <a:lnTo>
                  <a:pt x="3170" y="0"/>
                </a:lnTo>
                <a:lnTo>
                  <a:pt x="6550" y="1130"/>
                </a:lnTo>
                <a:lnTo>
                  <a:pt x="3040" y="2645"/>
                </a:lnTo>
                <a:lnTo>
                  <a:pt x="0" y="1170"/>
                </a:lnTo>
              </a:path>
            </a:pathLst>
          </a:custGeom>
          <a:gradFill>
            <a:gsLst>
              <a:gs pos="0">
                <a:srgbClr val="009a94"/>
              </a:gs>
              <a:gs pos="100000">
                <a:srgbClr val="8bd8d4"/>
              </a:gs>
            </a:gsLst>
            <a:lin ang="5400000"/>
          </a:gradFill>
          <a:ln w="28800">
            <a:solidFill>
              <a:srgbClr val="009a94"/>
            </a:solidFill>
            <a:round/>
          </a:ln>
        </p:spPr>
      </p:sp>
      <p:sp>
        <p:nvSpPr>
          <p:cNvPr id="276" name="Freeform 11"/>
          <p:cNvSpPr/>
          <p:nvPr/>
        </p:nvSpPr>
        <p:spPr>
          <a:xfrm>
            <a:off x="3931920" y="3540240"/>
            <a:ext cx="1266120" cy="754560"/>
          </a:xfrm>
          <a:custGeom>
            <a:avLst/>
            <a:gdLst/>
            <a:ahLst/>
            <a:rect l="0" t="0" r="r" b="b"/>
            <a:pathLst>
              <a:path w="3517" h="2096">
                <a:moveTo>
                  <a:pt x="0" y="2095"/>
                </a:moveTo>
                <a:lnTo>
                  <a:pt x="1" y="1505"/>
                </a:lnTo>
                <a:lnTo>
                  <a:pt x="3516" y="0"/>
                </a:lnTo>
                <a:lnTo>
                  <a:pt x="3515" y="515"/>
                </a:lnTo>
                <a:lnTo>
                  <a:pt x="0" y="2095"/>
                </a:lnTo>
              </a:path>
            </a:pathLst>
          </a:custGeom>
          <a:gradFill>
            <a:gsLst>
              <a:gs pos="0">
                <a:srgbClr val="009a94"/>
              </a:gs>
              <a:gs pos="100000">
                <a:srgbClr val="8bd8d4"/>
              </a:gs>
            </a:gsLst>
            <a:lin ang="5400000"/>
          </a:gradFill>
          <a:ln w="28800">
            <a:solidFill>
              <a:srgbClr val="009a94"/>
            </a:solidFill>
            <a:round/>
          </a:ln>
        </p:spPr>
      </p:sp>
      <p:sp>
        <p:nvSpPr>
          <p:cNvPr id="277" name="Freeform 12"/>
          <p:cNvSpPr/>
          <p:nvPr/>
        </p:nvSpPr>
        <p:spPr>
          <a:xfrm>
            <a:off x="2841120" y="3554640"/>
            <a:ext cx="1091160" cy="740160"/>
          </a:xfrm>
          <a:custGeom>
            <a:avLst/>
            <a:gdLst/>
            <a:ahLst/>
            <a:rect l="0" t="0" r="r" b="b"/>
            <a:pathLst>
              <a:path w="3031" h="2056">
                <a:moveTo>
                  <a:pt x="0" y="545"/>
                </a:moveTo>
                <a:lnTo>
                  <a:pt x="0" y="0"/>
                </a:lnTo>
                <a:lnTo>
                  <a:pt x="3030" y="1475"/>
                </a:lnTo>
                <a:lnTo>
                  <a:pt x="3030" y="2055"/>
                </a:lnTo>
                <a:lnTo>
                  <a:pt x="0" y="545"/>
                </a:lnTo>
              </a:path>
            </a:pathLst>
          </a:custGeom>
          <a:gradFill>
            <a:gsLst>
              <a:gs pos="0">
                <a:srgbClr val="009a94"/>
              </a:gs>
              <a:gs pos="100000">
                <a:srgbClr val="8bd8d4"/>
              </a:gs>
            </a:gsLst>
            <a:lin ang="5400000"/>
          </a:gradFill>
          <a:ln w="28800">
            <a:solidFill>
              <a:srgbClr val="009a94"/>
            </a:solidFill>
            <a:round/>
          </a:ln>
        </p:spPr>
      </p:sp>
      <p:sp>
        <p:nvSpPr>
          <p:cNvPr id="278" name="Freeform 13"/>
          <p:cNvSpPr/>
          <p:nvPr/>
        </p:nvSpPr>
        <p:spPr>
          <a:xfrm>
            <a:off x="5514480" y="5252760"/>
            <a:ext cx="297000" cy="371160"/>
          </a:xfrm>
          <a:custGeom>
            <a:avLst/>
            <a:gdLst/>
            <a:ahLst/>
            <a:rect l="0" t="0" r="r" b="b"/>
            <a:pathLst>
              <a:path w="825" h="1031">
                <a:moveTo>
                  <a:pt x="0" y="620"/>
                </a:moveTo>
                <a:lnTo>
                  <a:pt x="4" y="0"/>
                </a:lnTo>
                <a:lnTo>
                  <a:pt x="824" y="450"/>
                </a:lnTo>
                <a:lnTo>
                  <a:pt x="824" y="1030"/>
                </a:lnTo>
                <a:lnTo>
                  <a:pt x="0" y="620"/>
                </a:lnTo>
              </a:path>
            </a:pathLst>
          </a:custGeom>
          <a:gradFill>
            <a:gsLst>
              <a:gs pos="0">
                <a:srgbClr val="83d8b9"/>
              </a:gs>
              <a:gs pos="100000">
                <a:srgbClr val="d0edde"/>
              </a:gs>
            </a:gsLst>
            <a:lin ang="10800000"/>
          </a:gradFill>
          <a:ln w="28800">
            <a:solidFill>
              <a:srgbClr val="83d8b9"/>
            </a:solidFill>
            <a:round/>
          </a:ln>
        </p:spPr>
      </p:sp>
      <p:sp>
        <p:nvSpPr>
          <p:cNvPr id="279" name="Freeform 14"/>
          <p:cNvSpPr/>
          <p:nvPr/>
        </p:nvSpPr>
        <p:spPr>
          <a:xfrm>
            <a:off x="4233960" y="4017960"/>
            <a:ext cx="5449320" cy="2248560"/>
          </a:xfrm>
          <a:custGeom>
            <a:avLst/>
            <a:gdLst/>
            <a:ahLst/>
            <a:rect l="0" t="0" r="r" b="b"/>
            <a:pathLst>
              <a:path w="15137" h="6246">
                <a:moveTo>
                  <a:pt x="11581" y="0"/>
                </a:moveTo>
                <a:lnTo>
                  <a:pt x="15136" y="6245"/>
                </a:lnTo>
                <a:lnTo>
                  <a:pt x="0" y="6243"/>
                </a:lnTo>
                <a:lnTo>
                  <a:pt x="4381" y="3860"/>
                </a:lnTo>
                <a:lnTo>
                  <a:pt x="3556" y="3425"/>
                </a:lnTo>
                <a:lnTo>
                  <a:pt x="7721" y="1170"/>
                </a:lnTo>
                <a:lnTo>
                  <a:pt x="8631" y="1560"/>
                </a:lnTo>
                <a:lnTo>
                  <a:pt x="11581" y="0"/>
                </a:lnTo>
              </a:path>
            </a:pathLst>
          </a:custGeom>
          <a:gradFill>
            <a:gsLst>
              <a:gs pos="0">
                <a:srgbClr val="83d8b9"/>
              </a:gs>
              <a:gs pos="100000">
                <a:srgbClr val="d0edde"/>
              </a:gs>
            </a:gsLst>
            <a:lin ang="10800000"/>
          </a:gradFill>
          <a:ln w="28800">
            <a:solidFill>
              <a:srgbClr val="83d8b9"/>
            </a:solidFill>
            <a:round/>
          </a:ln>
        </p:spPr>
      </p:sp>
      <p:sp>
        <p:nvSpPr>
          <p:cNvPr id="280" name="CustomShape 15"/>
          <p:cNvSpPr/>
          <p:nvPr/>
        </p:nvSpPr>
        <p:spPr>
          <a:xfrm>
            <a:off x="4244040" y="6267600"/>
            <a:ext cx="5433480" cy="419400"/>
          </a:xfrm>
          <a:prstGeom prst="rect">
            <a:avLst/>
          </a:prstGeom>
          <a:gradFill>
            <a:gsLst>
              <a:gs pos="0">
                <a:srgbClr val="83d8b9"/>
              </a:gs>
              <a:gs pos="100000">
                <a:srgbClr val="d0edde"/>
              </a:gs>
            </a:gsLst>
            <a:lin ang="10800000"/>
          </a:gradFill>
          <a:ln w="28800">
            <a:solidFill>
              <a:srgbClr val="83d8b9"/>
            </a:solidFill>
            <a:round/>
          </a:ln>
        </p:spPr>
        <p:style>
          <a:lnRef idx="0"/>
          <a:fillRef idx="0"/>
          <a:effectRef idx="0"/>
          <a:fontRef idx="minor"/>
        </p:style>
      </p:sp>
      <p:sp>
        <p:nvSpPr>
          <p:cNvPr id="281" name="TextShape 16"/>
          <p:cNvSpPr txBox="1"/>
          <p:nvPr/>
        </p:nvSpPr>
        <p:spPr>
          <a:xfrm>
            <a:off x="2464920" y="1811160"/>
            <a:ext cx="2253600" cy="290160"/>
          </a:xfrm>
          <a:prstGeom prst="rect">
            <a:avLst/>
          </a:prstGeom>
          <a:noFill/>
          <a:ln>
            <a:noFill/>
          </a:ln>
        </p:spPr>
        <p:txBody>
          <a:bodyPr lIns="90000" rIns="90000" tIns="45000" bIns="45000"/>
          <a:p>
            <a:pPr algn="ctr">
              <a:lnSpc>
                <a:spcPct val="15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000000"/>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82" name="TextShape 17"/>
          <p:cNvSpPr txBox="1"/>
          <p:nvPr/>
        </p:nvSpPr>
        <p:spPr>
          <a:xfrm>
            <a:off x="5546520" y="2176920"/>
            <a:ext cx="2253600" cy="290160"/>
          </a:xfrm>
          <a:prstGeom prst="rect">
            <a:avLst/>
          </a:prstGeom>
          <a:noFill/>
          <a:ln>
            <a:noFill/>
          </a:ln>
        </p:spPr>
        <p:txBody>
          <a:bodyPr lIns="90000" rIns="90000" tIns="45000" bIns="45000"/>
          <a:p>
            <a:pPr algn="ctr">
              <a:lnSpc>
                <a:spcPct val="15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000000"/>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83" name="TextShape 18"/>
          <p:cNvSpPr txBox="1"/>
          <p:nvPr/>
        </p:nvSpPr>
        <p:spPr>
          <a:xfrm>
            <a:off x="7748640" y="3119760"/>
            <a:ext cx="2253600" cy="290160"/>
          </a:xfrm>
          <a:prstGeom prst="rect">
            <a:avLst/>
          </a:prstGeom>
          <a:noFill/>
          <a:ln>
            <a:noFill/>
          </a:ln>
        </p:spPr>
        <p:txBody>
          <a:bodyPr lIns="90000" rIns="90000" tIns="45000" bIns="45000"/>
          <a:p>
            <a:pPr algn="ctr">
              <a:lnSpc>
                <a:spcPct val="15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000000"/>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84" name="TextShape 19"/>
          <p:cNvSpPr txBox="1"/>
          <p:nvPr/>
        </p:nvSpPr>
        <p:spPr>
          <a:xfrm>
            <a:off x="397080" y="3895560"/>
            <a:ext cx="1251000" cy="889200"/>
          </a:xfrm>
          <a:prstGeom prst="rect">
            <a:avLst/>
          </a:prstGeom>
          <a:noFill/>
          <a:ln>
            <a:noFill/>
          </a:ln>
        </p:spPr>
        <p:txBody>
          <a:bodyPr lIns="90000" rIns="90000" tIns="45000" bIns="45000"/>
          <a:p>
            <a:pPr algn="ctr">
              <a:lnSpc>
                <a:spcPct val="15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000000"/>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cxnSp>
        <p:nvCxnSpPr>
          <p:cNvPr id="285" name="Line 20"/>
          <p:cNvCxnSpPr>
            <a:endCxn id="281" idx="1"/>
          </p:cNvCxnSpPr>
          <p:nvPr/>
        </p:nvCxnSpPr>
        <p:spPr>
          <a:xfrm flipV="1">
            <a:off x="1554840" y="1956240"/>
            <a:ext cx="910440" cy="649080"/>
          </a:xfrm>
          <a:prstGeom prst="straightConnector1">
            <a:avLst/>
          </a:prstGeom>
          <a:ln>
            <a:solidFill>
              <a:srgbClr val="000000"/>
            </a:solidFill>
          </a:ln>
        </p:spPr>
      </p:cxnSp>
      <p:cxnSp>
        <p:nvCxnSpPr>
          <p:cNvPr id="286" name="Line 21"/>
          <p:cNvCxnSpPr>
            <a:stCxn id="284" idx="3"/>
          </p:cNvCxnSpPr>
          <p:nvPr/>
        </p:nvCxnSpPr>
        <p:spPr>
          <a:xfrm flipV="1">
            <a:off x="1648080" y="3861000"/>
            <a:ext cx="790560" cy="479520"/>
          </a:xfrm>
          <a:prstGeom prst="straightConnector1">
            <a:avLst/>
          </a:prstGeom>
          <a:ln>
            <a:solidFill>
              <a:srgbClr val="000000"/>
            </a:solidFill>
          </a:ln>
        </p:spPr>
      </p:cxnSp>
      <p:cxnSp>
        <p:nvCxnSpPr>
          <p:cNvPr id="287" name="Line 22"/>
          <p:cNvCxnSpPr>
            <a:stCxn id="282" idx="1"/>
          </p:cNvCxnSpPr>
          <p:nvPr/>
        </p:nvCxnSpPr>
        <p:spPr>
          <a:xfrm flipH="1">
            <a:off x="4390560" y="2322000"/>
            <a:ext cx="1156320" cy="931680"/>
          </a:xfrm>
          <a:prstGeom prst="straightConnector1">
            <a:avLst/>
          </a:prstGeom>
          <a:ln>
            <a:solidFill>
              <a:srgbClr val="000000"/>
            </a:solidFill>
          </a:ln>
        </p:spPr>
      </p:cxnSp>
      <p:cxnSp>
        <p:nvCxnSpPr>
          <p:cNvPr id="288" name="Line 23"/>
          <p:cNvCxnSpPr>
            <a:stCxn id="283" idx="1"/>
          </p:cNvCxnSpPr>
          <p:nvPr/>
        </p:nvCxnSpPr>
        <p:spPr>
          <a:xfrm flipH="1">
            <a:off x="6465960" y="3264840"/>
            <a:ext cx="1283040" cy="1034640"/>
          </a:xfrm>
          <a:prstGeom prst="straightConnector1">
            <a:avLst/>
          </a:prstGeom>
          <a:ln>
            <a:solidFill>
              <a:srgbClr val="000000"/>
            </a:solidFill>
          </a:ln>
        </p:spPr>
      </p:cxnSp>
      <p:cxnSp>
        <p:nvCxnSpPr>
          <p:cNvPr id="289" name="Line 24"/>
          <p:cNvCxnSpPr/>
          <p:nvPr/>
        </p:nvCxnSpPr>
        <p:spPr>
          <a:xfrm flipH="1">
            <a:off x="3448440" y="5423400"/>
            <a:ext cx="2160360" cy="891720"/>
          </a:xfrm>
          <a:prstGeom prst="straightConnector1">
            <a:avLst/>
          </a:prstGeom>
          <a:ln>
            <a:solidFill>
              <a:srgbClr val="000000"/>
            </a:solidFill>
          </a:ln>
        </p:spPr>
      </p:cxnSp>
      <p:sp>
        <p:nvSpPr>
          <p:cNvPr id="290" name="TextShape 25"/>
          <p:cNvSpPr txBox="1"/>
          <p:nvPr/>
        </p:nvSpPr>
        <p:spPr>
          <a:xfrm>
            <a:off x="1809000" y="6019920"/>
            <a:ext cx="1639440" cy="589680"/>
          </a:xfrm>
          <a:prstGeom prst="rect">
            <a:avLst/>
          </a:prstGeom>
          <a:noFill/>
          <a:ln>
            <a:noFill/>
          </a:ln>
        </p:spPr>
        <p:txBody>
          <a:bodyPr lIns="90000" rIns="90000" tIns="45000" bIns="45000"/>
          <a:p>
            <a:pPr algn="ctr">
              <a:lnSpc>
                <a:spcPct val="150000"/>
              </a:lnSpc>
            </a:pPr>
            <a:r>
              <a:rPr b="0" lang="en-US" sz="1400" spc="-1" strike="noStrike">
                <a:solidFill>
                  <a:srgbClr val="000000"/>
                </a:solidFill>
                <a:uFill>
                  <a:solidFill>
                    <a:srgbClr val="ffffff"/>
                  </a:solidFill>
                </a:uFill>
                <a:latin typeface="Arial"/>
                <a:ea typeface="Arial"/>
              </a:rPr>
              <a:t> </a:t>
            </a:r>
            <a:r>
              <a:rPr b="0" lang="en-US" sz="1400" spc="-1" strike="noStrike">
                <a:solidFill>
                  <a:srgbClr val="000000"/>
                </a:solidFill>
                <a:uFill>
                  <a:solidFill>
                    <a:srgbClr val="ffffff"/>
                  </a:solidFill>
                </a:uFill>
                <a:latin typeface="Arial"/>
                <a:ea typeface="Arial"/>
              </a:rPr>
              <a:t>Please insert your  text... </a:t>
            </a:r>
            <a:endParaRPr b="0" lang="en-US" sz="1400" spc="-1" strike="noStrike">
              <a:solidFill>
                <a:srgbClr val="000000"/>
              </a:solidFill>
              <a:uFill>
                <a:solidFill>
                  <a:srgbClr val="ffffff"/>
                </a:solidFill>
              </a:uFill>
              <a:latin typeface="Arial"/>
            </a:endParaRPr>
          </a:p>
        </p:txBody>
      </p:sp>
      <p:sp>
        <p:nvSpPr>
          <p:cNvPr id="291" name="CustomShape 26"/>
          <p:cNvSpPr/>
          <p:nvPr/>
        </p:nvSpPr>
        <p:spPr>
          <a:xfrm>
            <a:off x="3453120" y="2253960"/>
            <a:ext cx="765000" cy="1319400"/>
          </a:xfrm>
          <a:custGeom>
            <a:avLst/>
            <a:gdLst/>
            <a:ahLst/>
            <a:rect l="0" t="0" r="r" b="b"/>
            <a:pathLst>
              <a:path w="2127" h="3667">
                <a:moveTo>
                  <a:pt x="0" y="0"/>
                </a:moveTo>
                <a:lnTo>
                  <a:pt x="2126" y="0"/>
                </a:lnTo>
                <a:moveTo>
                  <a:pt x="0" y="3666"/>
                </a:moveTo>
                <a:lnTo>
                  <a:pt x="2126" y="3666"/>
                </a:lnTo>
              </a:path>
            </a:pathLst>
          </a:custGeom>
          <a:gradFill>
            <a:gsLst>
              <a:gs pos="0">
                <a:srgbClr val="f3ac40"/>
              </a:gs>
              <a:gs pos="100000">
                <a:srgbClr val="ffce84"/>
              </a:gs>
            </a:gsLst>
            <a:lin ang="5400000"/>
          </a:gradFill>
          <a:ln w="28800">
            <a:noFill/>
          </a:ln>
        </p:spPr>
        <p:style>
          <a:lnRef idx="0"/>
          <a:fillRef idx="0"/>
          <a:effectRef idx="0"/>
          <a:fontRef idx="minor"/>
        </p:style>
        <p:txBody>
          <a:bodyPr lIns="99720" rIns="99720" tIns="56520" bIns="56520" anchor="ctr" anchorCtr="1"/>
          <a:p>
            <a:pPr>
              <a:lnSpc>
                <a:spcPct val="100000"/>
              </a:lnSpc>
            </a:pPr>
            <a:r>
              <a:rPr b="0" lang="en-US" sz="2400" spc="-1" strike="noStrike">
                <a:solidFill>
                  <a:srgbClr val="000000"/>
                </a:solidFill>
                <a:uFill>
                  <a:solidFill>
                    <a:srgbClr val="ffffff"/>
                  </a:solidFill>
                </a:uFill>
                <a:latin typeface="Arial Black"/>
                <a:ea typeface="仿宋_GB2312"/>
              </a:rPr>
              <a:t>1</a:t>
            </a:r>
            <a:endParaRPr b="0" lang="en-US" sz="2400" spc="-1" strike="noStrike">
              <a:solidFill>
                <a:srgbClr val="000000"/>
              </a:solidFill>
              <a:uFill>
                <a:solidFill>
                  <a:srgbClr val="ffffff"/>
                </a:solidFill>
              </a:uFill>
              <a:latin typeface="Arial"/>
            </a:endParaRPr>
          </a:p>
        </p:txBody>
      </p:sp>
      <p:sp>
        <p:nvSpPr>
          <p:cNvPr id="292" name="CustomShape 27"/>
          <p:cNvSpPr/>
          <p:nvPr/>
        </p:nvSpPr>
        <p:spPr>
          <a:xfrm rot="10800000">
            <a:off x="4193640" y="3845160"/>
            <a:ext cx="765000" cy="295200"/>
          </a:xfrm>
          <a:custGeom>
            <a:avLst/>
            <a:gdLst/>
            <a:ahLst/>
            <a:rect l="0" t="0" r="r" b="b"/>
            <a:pathLst>
              <a:path w="2127" h="821">
                <a:moveTo>
                  <a:pt x="2126" y="0"/>
                </a:moveTo>
                <a:lnTo>
                  <a:pt x="0" y="0"/>
                </a:lnTo>
                <a:moveTo>
                  <a:pt x="2126" y="820"/>
                </a:moveTo>
                <a:lnTo>
                  <a:pt x="0" y="820"/>
                </a:lnTo>
              </a:path>
            </a:pathLst>
          </a:custGeom>
          <a:gradFill>
            <a:gsLst>
              <a:gs pos="0">
                <a:srgbClr val="9b1603"/>
              </a:gs>
              <a:gs pos="100000">
                <a:srgbClr val="fb9028"/>
              </a:gs>
            </a:gsLst>
            <a:lin ang="13500000"/>
          </a:gradFill>
          <a:ln w="9360">
            <a:noFill/>
          </a:ln>
        </p:spPr>
        <p:style>
          <a:lnRef idx="0"/>
          <a:fillRef idx="0"/>
          <a:effectRef idx="0"/>
          <a:fontRef idx="minor"/>
        </p:style>
        <p:txBody>
          <a:bodyPr lIns="90000" rIns="90000" tIns="46800" bIns="46800" anchor="ctr" anchorCtr="1"/>
          <a:p>
            <a:pPr>
              <a:lnSpc>
                <a:spcPct val="100000"/>
              </a:lnSpc>
            </a:pPr>
            <a:r>
              <a:rPr b="0" lang="en-US" sz="2400" spc="-1" strike="noStrike">
                <a:solidFill>
                  <a:srgbClr val="000000"/>
                </a:solidFill>
                <a:uFill>
                  <a:solidFill>
                    <a:srgbClr val="ffffff"/>
                  </a:solidFill>
                </a:uFill>
                <a:latin typeface="Arial Black"/>
                <a:ea typeface="仿宋_GB2312"/>
              </a:rPr>
              <a:t>1</a:t>
            </a:r>
            <a:endParaRPr b="0" lang="en-US" sz="2400" spc="-1" strike="noStrike">
              <a:solidFill>
                <a:srgbClr val="000000"/>
              </a:solidFill>
              <a:uFill>
                <a:solidFill>
                  <a:srgbClr val="ffffff"/>
                </a:solidFill>
              </a:uFill>
              <a:latin typeface="Arial"/>
            </a:endParaRPr>
          </a:p>
        </p:txBody>
      </p:sp>
      <p:sp>
        <p:nvSpPr>
          <p:cNvPr id="293" name="TextShape 28"/>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294" name="TextShape 29"/>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CustomShape 1"/>
          <p:cNvSpPr/>
          <p:nvPr/>
        </p:nvSpPr>
        <p:spPr>
          <a:xfrm>
            <a:off x="5761440" y="402444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296" name="CustomShape 2"/>
          <p:cNvSpPr/>
          <p:nvPr/>
        </p:nvSpPr>
        <p:spPr>
          <a:xfrm>
            <a:off x="5756760" y="272916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297" name="CustomShape 3"/>
          <p:cNvSpPr/>
          <p:nvPr/>
        </p:nvSpPr>
        <p:spPr>
          <a:xfrm>
            <a:off x="7015680" y="4036320"/>
            <a:ext cx="1512000" cy="151272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298" name="CustomShape 4"/>
          <p:cNvSpPr/>
          <p:nvPr/>
        </p:nvSpPr>
        <p:spPr>
          <a:xfrm>
            <a:off x="7015680" y="272916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299" name="Freeform 5"/>
          <p:cNvSpPr/>
          <p:nvPr/>
        </p:nvSpPr>
        <p:spPr>
          <a:xfrm>
            <a:off x="5279040" y="5649840"/>
            <a:ext cx="1510200" cy="385200"/>
          </a:xfrm>
          <a:custGeom>
            <a:avLst/>
            <a:gdLst/>
            <a:ahLst/>
            <a:rect l="0" t="0" r="r" b="b"/>
            <a:pathLst>
              <a:path w="4195" h="1070">
                <a:moveTo>
                  <a:pt x="1016" y="0"/>
                </a:moveTo>
                <a:lnTo>
                  <a:pt x="4194" y="0"/>
                </a:lnTo>
                <a:lnTo>
                  <a:pt x="3098" y="1069"/>
                </a:lnTo>
                <a:lnTo>
                  <a:pt x="0" y="1069"/>
                </a:lnTo>
                <a:lnTo>
                  <a:pt x="1016" y="0"/>
                </a:lnTo>
              </a:path>
            </a:pathLst>
          </a:custGeom>
          <a:gradFill>
            <a:gsLst>
              <a:gs pos="0">
                <a:srgbClr val="83d8b9"/>
              </a:gs>
              <a:gs pos="100000">
                <a:srgbClr val="d0edde"/>
              </a:gs>
            </a:gsLst>
            <a:lin ang="5400000"/>
          </a:gradFill>
          <a:ln>
            <a:noFill/>
          </a:ln>
        </p:spPr>
      </p:sp>
      <p:sp>
        <p:nvSpPr>
          <p:cNvPr id="300" name="CustomShape 6"/>
          <p:cNvSpPr/>
          <p:nvPr/>
        </p:nvSpPr>
        <p:spPr>
          <a:xfrm>
            <a:off x="5267520" y="450432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01" name="Freeform 7"/>
          <p:cNvSpPr/>
          <p:nvPr/>
        </p:nvSpPr>
        <p:spPr>
          <a:xfrm>
            <a:off x="6539040" y="5649480"/>
            <a:ext cx="1510200" cy="385200"/>
          </a:xfrm>
          <a:custGeom>
            <a:avLst/>
            <a:gdLst/>
            <a:ahLst/>
            <a:rect l="0" t="0" r="r" b="b"/>
            <a:pathLst>
              <a:path w="4195" h="1070">
                <a:moveTo>
                  <a:pt x="1016" y="0"/>
                </a:moveTo>
                <a:lnTo>
                  <a:pt x="4194" y="0"/>
                </a:lnTo>
                <a:lnTo>
                  <a:pt x="3098" y="1069"/>
                </a:lnTo>
                <a:lnTo>
                  <a:pt x="0" y="1069"/>
                </a:lnTo>
                <a:lnTo>
                  <a:pt x="1016" y="0"/>
                </a:lnTo>
              </a:path>
            </a:pathLst>
          </a:custGeom>
          <a:gradFill>
            <a:gsLst>
              <a:gs pos="0">
                <a:srgbClr val="f39700"/>
              </a:gs>
              <a:gs pos="100000">
                <a:srgbClr val="ffff00"/>
              </a:gs>
            </a:gsLst>
            <a:lin ang="5400000"/>
          </a:gradFill>
          <a:ln>
            <a:noFill/>
          </a:ln>
        </p:spPr>
      </p:sp>
      <p:sp>
        <p:nvSpPr>
          <p:cNvPr id="302" name="CustomShape 8"/>
          <p:cNvSpPr/>
          <p:nvPr/>
        </p:nvSpPr>
        <p:spPr>
          <a:xfrm>
            <a:off x="6527520" y="4503960"/>
            <a:ext cx="1512000" cy="1513080"/>
          </a:xfrm>
          <a:prstGeom prst="cube">
            <a:avLst>
              <a:gd name="adj" fmla="val 25000"/>
            </a:avLst>
          </a:prstGeom>
          <a:gradFill>
            <a:gsLst>
              <a:gs pos="0">
                <a:srgbClr val="f39700"/>
              </a:gs>
              <a:gs pos="100000">
                <a:srgbClr val="ffff00"/>
              </a:gs>
            </a:gsLst>
            <a:lin ang="5400000"/>
          </a:gradFill>
          <a:ln>
            <a:noFill/>
          </a:ln>
        </p:spPr>
        <p:style>
          <a:lnRef idx="0"/>
          <a:fillRef idx="0"/>
          <a:effectRef idx="0"/>
          <a:fontRef idx="minor"/>
        </p:style>
      </p:sp>
      <p:sp>
        <p:nvSpPr>
          <p:cNvPr id="303" name="CustomShape 9"/>
          <p:cNvSpPr/>
          <p:nvPr/>
        </p:nvSpPr>
        <p:spPr>
          <a:xfrm>
            <a:off x="2054880" y="402480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04" name="CustomShape 10"/>
          <p:cNvSpPr/>
          <p:nvPr/>
        </p:nvSpPr>
        <p:spPr>
          <a:xfrm>
            <a:off x="2048760" y="272952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05" name="CustomShape 11"/>
          <p:cNvSpPr/>
          <p:nvPr/>
        </p:nvSpPr>
        <p:spPr>
          <a:xfrm>
            <a:off x="3307680" y="4036680"/>
            <a:ext cx="1512000" cy="151272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06" name="CustomShape 12"/>
          <p:cNvSpPr/>
          <p:nvPr/>
        </p:nvSpPr>
        <p:spPr>
          <a:xfrm>
            <a:off x="3307680" y="272952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07" name="CustomShape 13"/>
          <p:cNvSpPr/>
          <p:nvPr/>
        </p:nvSpPr>
        <p:spPr>
          <a:xfrm>
            <a:off x="5261400" y="3188160"/>
            <a:ext cx="1512000" cy="1512720"/>
          </a:xfrm>
          <a:prstGeom prst="cube">
            <a:avLst>
              <a:gd name="adj" fmla="val 25000"/>
            </a:avLst>
          </a:prstGeom>
          <a:gradFill>
            <a:gsLst>
              <a:gs pos="0">
                <a:srgbClr val="009a94"/>
              </a:gs>
              <a:gs pos="100000">
                <a:srgbClr val="8bd8d4"/>
              </a:gs>
            </a:gsLst>
            <a:lin ang="5400000"/>
          </a:gradFill>
          <a:ln>
            <a:noFill/>
          </a:ln>
        </p:spPr>
        <p:style>
          <a:lnRef idx="0"/>
          <a:fillRef idx="0"/>
          <a:effectRef idx="0"/>
          <a:fontRef idx="minor"/>
        </p:style>
      </p:sp>
      <p:sp>
        <p:nvSpPr>
          <p:cNvPr id="308" name="CustomShape 14"/>
          <p:cNvSpPr/>
          <p:nvPr/>
        </p:nvSpPr>
        <p:spPr>
          <a:xfrm>
            <a:off x="6531840" y="319752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09" name="Freeform 15"/>
          <p:cNvSpPr/>
          <p:nvPr/>
        </p:nvSpPr>
        <p:spPr>
          <a:xfrm>
            <a:off x="1569600" y="5650200"/>
            <a:ext cx="1510200" cy="385200"/>
          </a:xfrm>
          <a:custGeom>
            <a:avLst/>
            <a:gdLst/>
            <a:ahLst/>
            <a:rect l="0" t="0" r="r" b="b"/>
            <a:pathLst>
              <a:path w="4195" h="1070">
                <a:moveTo>
                  <a:pt x="1016" y="0"/>
                </a:moveTo>
                <a:lnTo>
                  <a:pt x="4194" y="0"/>
                </a:lnTo>
                <a:lnTo>
                  <a:pt x="3098" y="1069"/>
                </a:lnTo>
                <a:lnTo>
                  <a:pt x="0" y="1069"/>
                </a:lnTo>
                <a:lnTo>
                  <a:pt x="1016" y="0"/>
                </a:lnTo>
              </a:path>
            </a:pathLst>
          </a:custGeom>
          <a:gradFill>
            <a:gsLst>
              <a:gs pos="0">
                <a:srgbClr val="83d8b9"/>
              </a:gs>
              <a:gs pos="100000">
                <a:srgbClr val="d0edde"/>
              </a:gs>
            </a:gsLst>
            <a:lin ang="5400000"/>
          </a:gradFill>
          <a:ln>
            <a:noFill/>
          </a:ln>
        </p:spPr>
      </p:sp>
      <p:sp>
        <p:nvSpPr>
          <p:cNvPr id="310" name="CustomShape 16"/>
          <p:cNvSpPr/>
          <p:nvPr/>
        </p:nvSpPr>
        <p:spPr>
          <a:xfrm>
            <a:off x="1558080" y="450468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11" name="Freeform 17"/>
          <p:cNvSpPr/>
          <p:nvPr/>
        </p:nvSpPr>
        <p:spPr>
          <a:xfrm>
            <a:off x="2831040" y="5649840"/>
            <a:ext cx="1510200" cy="385200"/>
          </a:xfrm>
          <a:custGeom>
            <a:avLst/>
            <a:gdLst/>
            <a:ahLst/>
            <a:rect l="0" t="0" r="r" b="b"/>
            <a:pathLst>
              <a:path w="4195" h="1070">
                <a:moveTo>
                  <a:pt x="1016" y="0"/>
                </a:moveTo>
                <a:lnTo>
                  <a:pt x="4194" y="0"/>
                </a:lnTo>
                <a:lnTo>
                  <a:pt x="3098" y="1069"/>
                </a:lnTo>
                <a:lnTo>
                  <a:pt x="0" y="1069"/>
                </a:lnTo>
                <a:lnTo>
                  <a:pt x="1016" y="0"/>
                </a:lnTo>
              </a:path>
            </a:pathLst>
          </a:custGeom>
          <a:gradFill>
            <a:gsLst>
              <a:gs pos="0">
                <a:srgbClr val="83d8b9"/>
              </a:gs>
              <a:gs pos="100000">
                <a:srgbClr val="d0edde"/>
              </a:gs>
            </a:gsLst>
            <a:lin ang="5400000"/>
          </a:gradFill>
          <a:ln>
            <a:noFill/>
          </a:ln>
        </p:spPr>
      </p:sp>
      <p:sp>
        <p:nvSpPr>
          <p:cNvPr id="312" name="CustomShape 18"/>
          <p:cNvSpPr/>
          <p:nvPr/>
        </p:nvSpPr>
        <p:spPr>
          <a:xfrm>
            <a:off x="2819520" y="4504320"/>
            <a:ext cx="1512000" cy="151308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13" name="CustomShape 19"/>
          <p:cNvSpPr/>
          <p:nvPr/>
        </p:nvSpPr>
        <p:spPr>
          <a:xfrm>
            <a:off x="1553400" y="3207960"/>
            <a:ext cx="1512000" cy="1512720"/>
          </a:xfrm>
          <a:prstGeom prst="cube">
            <a:avLst>
              <a:gd name="adj" fmla="val 25000"/>
            </a:avLst>
          </a:prstGeom>
          <a:gradFill>
            <a:gsLst>
              <a:gs pos="0">
                <a:srgbClr val="83d8b9"/>
              </a:gs>
              <a:gs pos="100000">
                <a:srgbClr val="d0edde"/>
              </a:gs>
            </a:gsLst>
            <a:lin ang="5400000"/>
          </a:gradFill>
          <a:ln>
            <a:noFill/>
          </a:ln>
        </p:spPr>
        <p:style>
          <a:lnRef idx="0"/>
          <a:fillRef idx="0"/>
          <a:effectRef idx="0"/>
          <a:fontRef idx="minor"/>
        </p:style>
      </p:sp>
      <p:sp>
        <p:nvSpPr>
          <p:cNvPr id="314" name="CustomShape 20"/>
          <p:cNvSpPr/>
          <p:nvPr/>
        </p:nvSpPr>
        <p:spPr>
          <a:xfrm>
            <a:off x="2823840" y="3200760"/>
            <a:ext cx="1512000" cy="1513080"/>
          </a:xfrm>
          <a:prstGeom prst="cube">
            <a:avLst>
              <a:gd name="adj" fmla="val 25000"/>
            </a:avLst>
          </a:prstGeom>
          <a:gradFill>
            <a:gsLst>
              <a:gs pos="0">
                <a:srgbClr val="f39700"/>
              </a:gs>
              <a:gs pos="100000">
                <a:srgbClr val="ffff00"/>
              </a:gs>
            </a:gsLst>
            <a:lin ang="5400000"/>
          </a:gradFill>
          <a:ln>
            <a:noFill/>
          </a:ln>
        </p:spPr>
        <p:style>
          <a:lnRef idx="0"/>
          <a:fillRef idx="0"/>
          <a:effectRef idx="0"/>
          <a:fontRef idx="minor"/>
        </p:style>
      </p:sp>
      <p:sp>
        <p:nvSpPr>
          <p:cNvPr id="315" name="TextShape 21"/>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316" name="TextShape 22"/>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17" name=""/>
          <p:cNvGraphicFramePr/>
          <p:nvPr/>
        </p:nvGraphicFramePr>
        <p:xfrm>
          <a:off x="797040" y="2016360"/>
          <a:ext cx="8487000" cy="4994640"/>
        </p:xfrm>
        <a:graphic>
          <a:graphicData uri="http://schemas.openxmlformats.org/drawingml/2006/chart">
            <c:chart xmlns:c="http://schemas.openxmlformats.org/drawingml/2006/chart" xmlns:r="http://schemas.openxmlformats.org/officeDocument/2006/relationships" r:id="rId1"/>
          </a:graphicData>
        </a:graphic>
      </p:graphicFrame>
      <p:sp>
        <p:nvSpPr>
          <p:cNvPr id="318" name="TextShape 1"/>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319" name="TextShape 2"/>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0" name="" descr=""/>
          <p:cNvPicPr/>
          <p:nvPr/>
        </p:nvPicPr>
        <p:blipFill>
          <a:blip r:embed="rId1"/>
          <a:stretch/>
        </p:blipFill>
        <p:spPr>
          <a:xfrm>
            <a:off x="1058040" y="2280240"/>
            <a:ext cx="8127360" cy="4689720"/>
          </a:xfrm>
          <a:prstGeom prst="rect">
            <a:avLst/>
          </a:prstGeom>
          <a:ln>
            <a:noFill/>
          </a:ln>
        </p:spPr>
      </p:pic>
      <p:sp>
        <p:nvSpPr>
          <p:cNvPr id="321" name="TextShape 1"/>
          <p:cNvSpPr txBox="1"/>
          <p:nvPr/>
        </p:nvSpPr>
        <p:spPr>
          <a:xfrm>
            <a:off x="7979760" y="587520"/>
            <a:ext cx="1920600" cy="3592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ea typeface="仿宋_GB2312"/>
              </a:rPr>
              <a:t>YOUR LOGO</a:t>
            </a:r>
            <a:endParaRPr b="0" lang="en-US" sz="1800" spc="-1" strike="noStrike">
              <a:solidFill>
                <a:srgbClr val="000000"/>
              </a:solidFill>
              <a:uFill>
                <a:solidFill>
                  <a:srgbClr val="ffffff"/>
                </a:solidFill>
              </a:uFill>
              <a:latin typeface="Arial"/>
            </a:endParaRPr>
          </a:p>
        </p:txBody>
      </p:sp>
      <p:sp>
        <p:nvSpPr>
          <p:cNvPr id="322" name="TextShape 2"/>
          <p:cNvSpPr txBox="1"/>
          <p:nvPr/>
        </p:nvSpPr>
        <p:spPr>
          <a:xfrm>
            <a:off x="2928960" y="72360"/>
            <a:ext cx="5156640" cy="1134000"/>
          </a:xfrm>
          <a:prstGeom prst="rect">
            <a:avLst/>
          </a:prstGeom>
          <a:noFill/>
          <a:ln>
            <a:noFill/>
          </a:ln>
        </p:spPr>
        <p:txBody>
          <a:bodyPr lIns="90000" rIns="90000" tIns="45000" bIns="45000"/>
          <a:p>
            <a:r>
              <a:rPr b="0" lang="en-US" sz="3600" spc="-1" strike="noStrike">
                <a:solidFill>
                  <a:srgbClr val="ff950e"/>
                </a:solidFill>
                <a:uFill>
                  <a:solidFill>
                    <a:srgbClr val="ffffff"/>
                  </a:solidFill>
                </a:uFill>
                <a:latin typeface="Arial Black"/>
                <a:ea typeface="仿宋_GB2312"/>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009b9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323" name="TextShape 1"/>
          <p:cNvSpPr txBox="1"/>
          <p:nvPr/>
        </p:nvSpPr>
        <p:spPr>
          <a:xfrm>
            <a:off x="730800" y="2825280"/>
            <a:ext cx="8683200" cy="1262520"/>
          </a:xfrm>
          <a:prstGeom prst="rect">
            <a:avLst/>
          </a:prstGeom>
          <a:noFill/>
          <a:ln>
            <a:noFill/>
          </a:ln>
        </p:spPr>
        <p:txBody>
          <a:bodyPr lIns="0" rIns="0" tIns="0" bIns="0" anchor="ctr"/>
          <a:p>
            <a:pPr algn="ctr"/>
            <a:r>
              <a:rPr b="1" lang="en-US" sz="4400" spc="-1" strike="noStrike">
                <a:solidFill>
                  <a:srgbClr val="ff950e"/>
                </a:solidFill>
                <a:uFill>
                  <a:solidFill>
                    <a:srgbClr val="ffffff"/>
                  </a:solidFill>
                </a:uFill>
                <a:latin typeface="Arial"/>
                <a:ea typeface="仿宋_GB2312"/>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2023-09-04T11:49:04Z</dcterms:created>
  <dc:creator/>
  <dc:description>A littlegirl is with a Magic Wand in her hand. There are many blooming colorful flowers under the rainbow in front of her. This template will fit presentations on imagination, childhood, dreams, loveliness, goodliness, expectation, etc.&lt;a href="http://templates.redoffice.com/template/cateShow.php?class=mb&amp;categoryid=117&amp;sid=5813"&gt;More about Children's Day Impress Templates&lt;/a&gt;.</dc:description>
  <cp:keywords>presentation background Presentation cyan Children's Day littlegirl childhood Redoffice Templates Redoffice.com</cp:keywords>
  <dc:language>en-US</dc:language>
  <cp:lastModifiedBy/>
  <cp:revision>1</cp:revision>
  <dc:subject>&lt;a href="http://templates.redoffice.com/template/cateShow.php?class=mb&amp;categoryid=117&amp;sid=5813"&gt;Children's Day&lt;/a&gt;</dc:subject>
  <dc:title>Children-1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