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8.gif" ContentType="image/gif"/>
  <Override PartName="/ppt/media/image7.gif" ContentType="image/gif"/>
  <Override PartName="/ppt/media/image5.gif" ContentType="image/gif"/>
  <Override PartName="/ppt/media/image4.gif" ContentType="image/gif"/>
  <Override PartName="/ppt/media/image3.gif" ContentType="image/gif"/>
  <Override PartName="/ppt/media/image2.gif" ContentType="image/gif"/>
  <Override PartName="/ppt/media/image6.gif" ContentType="image/gif"/>
  <Override PartName="/ppt/media/image1.jpeg" ContentType="image/jpe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s-E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unga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s-E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unga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s-E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unga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s-E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unga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s-E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unga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s-E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unga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s-E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unga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s-E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unga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E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unga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E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unga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s-E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unga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s-E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unga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s-E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unga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E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unga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E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unga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s-E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unga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E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unga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E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unga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s-E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unga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s-E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unga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s-E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unga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s-E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unga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s-E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unga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E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unga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E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unga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E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unga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E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unga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s-E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unga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s-E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unga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s-E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unga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s-E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unga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s-E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unga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s-E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unga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s-E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unga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2.gif"/><Relationship Id="rId4" Type="http://schemas.openxmlformats.org/officeDocument/2006/relationships/image" Target="../media/image3.gif"/><Relationship Id="rId5" Type="http://schemas.openxmlformats.org/officeDocument/2006/relationships/image" Target="../media/image4.gif"/><Relationship Id="rId6" Type="http://schemas.openxmlformats.org/officeDocument/2006/relationships/image" Target="../media/image5.gif"/><Relationship Id="rId7" Type="http://schemas.openxmlformats.org/officeDocument/2006/relationships/image" Target="../media/image6.gif"/><Relationship Id="rId8" Type="http://schemas.openxmlformats.org/officeDocument/2006/relationships/image" Target="../media/image7.gif"/><Relationship Id="rId9" Type="http://schemas.openxmlformats.org/officeDocument/2006/relationships/image" Target="../media/image8.gif"/><Relationship Id="rId10" Type="http://schemas.openxmlformats.org/officeDocument/2006/relationships/slideLayout" Target="../slideLayouts/slideLayout1.xml"/><Relationship Id="rId11" Type="http://schemas.openxmlformats.org/officeDocument/2006/relationships/slideLayout" Target="../slideLayouts/slideLayout2.xml"/><Relationship Id="rId12" Type="http://schemas.openxmlformats.org/officeDocument/2006/relationships/slideLayout" Target="../slideLayouts/slideLayout3.xml"/><Relationship Id="rId13" Type="http://schemas.openxmlformats.org/officeDocument/2006/relationships/slideLayout" Target="../slideLayouts/slideLayout4.xml"/><Relationship Id="rId14" Type="http://schemas.openxmlformats.org/officeDocument/2006/relationships/slideLayout" Target="../slideLayouts/slideLayout5.xml"/><Relationship Id="rId15" Type="http://schemas.openxmlformats.org/officeDocument/2006/relationships/slideLayout" Target="../slideLayouts/slideLayout6.xml"/><Relationship Id="rId16" Type="http://schemas.openxmlformats.org/officeDocument/2006/relationships/slideLayout" Target="../slideLayouts/slideLayout7.xml"/><Relationship Id="rId17" Type="http://schemas.openxmlformats.org/officeDocument/2006/relationships/slideLayout" Target="../slideLayouts/slideLayout8.xml"/><Relationship Id="rId18" Type="http://schemas.openxmlformats.org/officeDocument/2006/relationships/slideLayout" Target="../slideLayouts/slideLayout9.xml"/><Relationship Id="rId19" Type="http://schemas.openxmlformats.org/officeDocument/2006/relationships/slideLayout" Target="../slideLayouts/slideLayout10.xml"/><Relationship Id="rId20" Type="http://schemas.openxmlformats.org/officeDocument/2006/relationships/slideLayout" Target="../slideLayouts/slideLayout11.xml"/><Relationship Id="rId21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Rectangle 1"/>
          <p:cNvSpPr/>
          <p:nvPr/>
        </p:nvSpPr>
        <p:spPr>
          <a:xfrm>
            <a:off x="0" y="0"/>
            <a:ext cx="10080000" cy="7560000"/>
          </a:xfrm>
          <a:prstGeom prst="rect">
            <a:avLst/>
          </a:prstGeom>
          <a:gradFill>
            <a:gsLst>
              <a:gs pos="0">
                <a:srgbClr val="808080"/>
              </a:gs>
              <a:gs pos="100000">
                <a:srgbClr val="ffffff"/>
              </a:gs>
            </a:gsLst>
            <a:lin ang="0"/>
          </a:gradFill>
          <a:ln>
            <a:solidFill>
              <a:srgbClr val="808080"/>
            </a:solidFill>
          </a:ln>
        </p:spPr>
      </p:sp>
      <p:sp>
        <p:nvSpPr>
          <p:cNvPr id="1" name="PlaceHolder 2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1" lang="es-ES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unga"/>
              </a:rPr>
              <a:t>Click to edit the title text format</a:t>
            </a:r>
            <a:endParaRPr b="1" lang="es-E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unga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Blip>
                <a:blip r:embed="rId3"/>
              </a:buBlip>
            </a:pPr>
            <a:r>
              <a:rPr b="0" lang="es-ES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unga"/>
              </a:rPr>
              <a:t>Click to edit the outline text format</a:t>
            </a:r>
            <a:endParaRPr b="0" lang="es-E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unga"/>
            </a:endParaRPr>
          </a:p>
          <a:p>
            <a:pPr lvl="1" marL="864000" indent="-324000">
              <a:spcAft>
                <a:spcPts val="1134"/>
              </a:spcAft>
              <a:buBlip>
                <a:blip r:embed="rId4"/>
              </a:buBlip>
            </a:pPr>
            <a:r>
              <a:rPr b="0" lang="es-ES" sz="2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unga"/>
              </a:rPr>
              <a:t>Second Outline Level</a:t>
            </a:r>
            <a:endParaRPr b="0" lang="es-ES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unga"/>
            </a:endParaRPr>
          </a:p>
          <a:p>
            <a:pPr lvl="2" marL="1296000" indent="-288000">
              <a:spcAft>
                <a:spcPts val="850"/>
              </a:spcAft>
              <a:buBlip>
                <a:blip r:embed="rId5"/>
              </a:buBlip>
            </a:pPr>
            <a:r>
              <a:rPr b="0" lang="es-E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unga"/>
              </a:rPr>
              <a:t>Third Outline Level</a:t>
            </a:r>
            <a:endParaRPr b="0" lang="es-E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unga"/>
            </a:endParaRPr>
          </a:p>
          <a:p>
            <a:pPr lvl="3" marL="1728000" indent="-216000">
              <a:spcAft>
                <a:spcPts val="567"/>
              </a:spcAft>
              <a:buBlip>
                <a:blip r:embed="rId6"/>
              </a:buBlip>
            </a:pPr>
            <a:r>
              <a:rPr b="0" lang="es-E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unga"/>
              </a:rPr>
              <a:t>Fourth Outline Level</a:t>
            </a:r>
            <a:endParaRPr b="0" lang="es-E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unga"/>
            </a:endParaRPr>
          </a:p>
          <a:p>
            <a:pPr lvl="4" marL="2160000" indent="-216000">
              <a:spcAft>
                <a:spcPts val="283"/>
              </a:spcAft>
              <a:buBlip>
                <a:blip r:embed="rId7"/>
              </a:buBlip>
            </a:pPr>
            <a:r>
              <a:rPr b="0" lang="es-E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unga"/>
              </a:rPr>
              <a:t>Fifth Outline Level</a:t>
            </a:r>
            <a:endParaRPr b="0" lang="es-E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unga"/>
            </a:endParaRPr>
          </a:p>
          <a:p>
            <a:pPr lvl="5" marL="2592000" indent="-216000">
              <a:spcAft>
                <a:spcPts val="283"/>
              </a:spcAft>
              <a:buBlip>
                <a:blip r:embed="rId8"/>
              </a:buBlip>
            </a:pPr>
            <a:r>
              <a:rPr b="0" lang="es-E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unga"/>
              </a:rPr>
              <a:t>Sixth Outline Level</a:t>
            </a:r>
            <a:endParaRPr b="0" lang="es-E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unga"/>
            </a:endParaRPr>
          </a:p>
          <a:p>
            <a:pPr lvl="6" marL="3024000" indent="-216000">
              <a:spcAft>
                <a:spcPts val="283"/>
              </a:spcAft>
              <a:buBlip>
                <a:blip r:embed="rId9"/>
              </a:buBlip>
            </a:pPr>
            <a:r>
              <a:rPr b="0" lang="es-E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unga"/>
              </a:rPr>
              <a:t>Seventh Outline Level</a:t>
            </a:r>
            <a:endParaRPr b="0" lang="es-E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unga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dt"/>
          </p:nvPr>
        </p:nvSpPr>
        <p:spPr>
          <a:xfrm>
            <a:off x="504000" y="7128000"/>
            <a:ext cx="2348280" cy="280440"/>
          </a:xfrm>
          <a:prstGeom prst="rect">
            <a:avLst/>
          </a:prstGeom>
        </p:spPr>
        <p:txBody>
          <a:bodyPr lIns="0" rIns="0" tIns="0" bIns="0"/>
          <a:p>
            <a:r>
              <a:rPr b="0" lang="es-ES" sz="1400" spc="-1" strike="noStrike">
                <a:solidFill>
                  <a:srgbClr val="c0c0c0"/>
                </a:solidFill>
                <a:uFill>
                  <a:solidFill>
                    <a:srgbClr val="ffffff"/>
                  </a:solidFill>
                </a:uFill>
                <a:latin typeface="Tunga"/>
              </a:rPr>
              <a:t>&lt;date/time&gt;</a:t>
            </a:r>
            <a:endParaRPr b="0" lang="es-ES" sz="1400" spc="-1" strike="noStrike">
              <a:solidFill>
                <a:srgbClr val="c0c0c0"/>
              </a:solidFill>
              <a:uFill>
                <a:solidFill>
                  <a:srgbClr val="ffffff"/>
                </a:solidFill>
              </a:uFill>
              <a:latin typeface="Tunga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ftr"/>
          </p:nvPr>
        </p:nvSpPr>
        <p:spPr>
          <a:xfrm>
            <a:off x="3447360" y="7128000"/>
            <a:ext cx="3195000" cy="28044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s-ES" sz="1400" spc="-1" strike="noStrike">
                <a:solidFill>
                  <a:srgbClr val="c0c0c0"/>
                </a:solidFill>
                <a:uFill>
                  <a:solidFill>
                    <a:srgbClr val="ffffff"/>
                  </a:solidFill>
                </a:uFill>
                <a:latin typeface="Tunga"/>
              </a:rPr>
              <a:t>&lt;footer&gt;</a:t>
            </a:r>
            <a:endParaRPr b="0" lang="es-ES" sz="1400" spc="-1" strike="noStrike">
              <a:solidFill>
                <a:srgbClr val="c0c0c0"/>
              </a:solidFill>
              <a:uFill>
                <a:solidFill>
                  <a:srgbClr val="ffffff"/>
                </a:solidFill>
              </a:uFill>
              <a:latin typeface="Tunga"/>
            </a:endParaRPr>
          </a:p>
        </p:txBody>
      </p:sp>
      <p:sp>
        <p:nvSpPr>
          <p:cNvPr id="5" name="PlaceHolder 6"/>
          <p:cNvSpPr>
            <a:spLocks noGrp="1"/>
          </p:cNvSpPr>
          <p:nvPr>
            <p:ph type="sldNum"/>
          </p:nvPr>
        </p:nvSpPr>
        <p:spPr>
          <a:xfrm>
            <a:off x="7227360" y="7128000"/>
            <a:ext cx="2348280" cy="280440"/>
          </a:xfrm>
          <a:prstGeom prst="rect">
            <a:avLst/>
          </a:prstGeom>
        </p:spPr>
        <p:txBody>
          <a:bodyPr lIns="0" rIns="0" tIns="0" bIns="0"/>
          <a:p>
            <a:pPr algn="r"/>
            <a:fld id="{7CD23041-B16A-4F86-BA6B-7E136CBE35A6}" type="slidenum">
              <a:rPr b="0" lang="es-ES" sz="1400" spc="-1" strike="noStrike">
                <a:solidFill>
                  <a:srgbClr val="c0c0c0"/>
                </a:solidFill>
                <a:uFill>
                  <a:solidFill>
                    <a:srgbClr val="ffffff"/>
                  </a:solidFill>
                </a:uFill>
                <a:latin typeface="Tunga"/>
              </a:rPr>
              <a:t>&lt;number&gt;</a:t>
            </a:fld>
            <a:endParaRPr b="0" lang="es-ES" sz="1400" spc="-1" strike="noStrike">
              <a:solidFill>
                <a:srgbClr val="c0c0c0"/>
              </a:solidFill>
              <a:uFill>
                <a:solidFill>
                  <a:srgbClr val="ffffff"/>
                </a:solidFill>
              </a:uFill>
              <a:latin typeface="Tunga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10"/>
    <p:sldLayoutId id="2147483650" r:id="rId11"/>
    <p:sldLayoutId id="2147483651" r:id="rId12"/>
    <p:sldLayoutId id="2147483652" r:id="rId13"/>
    <p:sldLayoutId id="2147483653" r:id="rId14"/>
    <p:sldLayoutId id="2147483654" r:id="rId15"/>
    <p:sldLayoutId id="2147483655" r:id="rId16"/>
    <p:sldLayoutId id="2147483656" r:id="rId17"/>
    <p:sldLayoutId id="2147483657" r:id="rId18"/>
    <p:sldLayoutId id="2147483658" r:id="rId19"/>
    <p:sldLayoutId id="2147483659" r:id="rId20"/>
    <p:sldLayoutId id="2147483660" r:id="rId21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Shape 1"/>
          <p:cNvSpPr txBox="1"/>
          <p:nvPr/>
        </p:nvSpPr>
        <p:spPr>
          <a:xfrm>
            <a:off x="828000" y="2362680"/>
            <a:ext cx="8424000" cy="2835000"/>
          </a:xfrm>
          <a:prstGeom prst="rect">
            <a:avLst/>
          </a:prstGeom>
          <a:solidFill>
            <a:srgbClr val="ffcc99">
              <a:alpha val="20000"/>
            </a:srgbClr>
          </a:solidFill>
          <a:ln>
            <a:noFill/>
          </a:ln>
        </p:spPr>
        <p:txBody>
          <a:bodyPr lIns="0" rIns="0" tIns="0" bIns="0" anchor="ctr"/>
          <a:p>
            <a:pPr algn="ctr"/>
            <a:r>
              <a:rPr b="0" lang="es-ES" sz="96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unga"/>
              </a:rPr>
              <a:t>Christmas 2012</a:t>
            </a:r>
            <a:endParaRPr b="0" lang="es-ES" sz="9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ransition>
    <p:random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solidFill>
            <a:srgbClr val="ffcc99">
              <a:alpha val="20000"/>
            </a:srgbClr>
          </a:solidFill>
          <a:ln>
            <a:noFill/>
          </a:ln>
        </p:spPr>
        <p:txBody>
          <a:bodyPr lIns="0" rIns="0" tIns="0" bIns="0" anchor="ctr"/>
          <a:p>
            <a:pPr algn="ctr"/>
            <a:endParaRPr b="1" lang="es-E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unga"/>
            </a:endParaRPr>
          </a:p>
        </p:txBody>
      </p:sp>
      <p:sp>
        <p:nvSpPr>
          <p:cNvPr id="44" name="TextShape 2"/>
          <p:cNvSpPr txBox="1"/>
          <p:nvPr/>
        </p:nvSpPr>
        <p:spPr>
          <a:xfrm>
            <a:off x="504000" y="1769040"/>
            <a:ext cx="9071640" cy="5286960"/>
          </a:xfrm>
          <a:prstGeom prst="rect">
            <a:avLst/>
          </a:prstGeom>
          <a:solidFill>
            <a:srgbClr val="ffcc99">
              <a:alpha val="20000"/>
            </a:srgbClr>
          </a:solidFill>
          <a:ln>
            <a:noFill/>
          </a:ln>
        </p:spPr>
        <p:txBody>
          <a:bodyPr lIns="0" rIns="0" tIns="0" bIns="0" anchor="ctr"/>
          <a:p>
            <a:pPr algn="ctr"/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ransition>
    <p:random/>
  </p:transition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solidFill>
            <a:srgbClr val="ffcc99">
              <a:alpha val="20000"/>
            </a:srgbClr>
          </a:solidFill>
          <a:ln>
            <a:noFill/>
          </a:ln>
        </p:spPr>
        <p:txBody>
          <a:bodyPr lIns="0" rIns="0" tIns="0" bIns="0" anchor="ctr"/>
          <a:p>
            <a:pPr algn="ctr"/>
            <a:endParaRPr b="1" lang="es-E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unga"/>
            </a:endParaRPr>
          </a:p>
        </p:txBody>
      </p:sp>
      <p:sp>
        <p:nvSpPr>
          <p:cNvPr id="46" name="TextShape 2"/>
          <p:cNvSpPr txBox="1"/>
          <p:nvPr/>
        </p:nvSpPr>
        <p:spPr>
          <a:xfrm>
            <a:off x="504000" y="1769040"/>
            <a:ext cx="9071640" cy="5286960"/>
          </a:xfrm>
          <a:prstGeom prst="rect">
            <a:avLst/>
          </a:prstGeom>
          <a:solidFill>
            <a:srgbClr val="ffcc99">
              <a:alpha val="20000"/>
            </a:srgbClr>
          </a:solidFill>
          <a:ln>
            <a:noFill/>
          </a:ln>
        </p:spPr>
        <p:txBody>
          <a:bodyPr lIns="0" rIns="0" tIns="0" bIns="0"/>
          <a:p>
            <a:endParaRPr b="0" lang="es-E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unga"/>
            </a:endParaRPr>
          </a:p>
        </p:txBody>
      </p:sp>
    </p:spTree>
  </p:cSld>
  <p:transition>
    <p:random/>
  </p:transition>
  <p:timing>
    <p:tnLst>
      <p:par>
        <p:cTn id="5" dur="indefinite" restart="never" nodeType="tmRoot">
          <p:childTnLst>
            <p:seq>
              <p:cTn id="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Shape 1"/>
          <p:cNvSpPr txBox="1"/>
          <p:nvPr/>
        </p:nvSpPr>
        <p:spPr>
          <a:xfrm>
            <a:off x="828000" y="2362680"/>
            <a:ext cx="8424000" cy="2835000"/>
          </a:xfrm>
          <a:prstGeom prst="rect">
            <a:avLst/>
          </a:prstGeom>
          <a:solidFill>
            <a:srgbClr val="ffcc99">
              <a:alpha val="20000"/>
            </a:srgbClr>
          </a:solidFill>
          <a:ln>
            <a:noFill/>
          </a:ln>
        </p:spPr>
        <p:txBody>
          <a:bodyPr lIns="0" rIns="0" tIns="0" bIns="0" anchor="ctr"/>
          <a:p>
            <a:pPr algn="ctr"/>
            <a:r>
              <a:rPr b="0" lang="es-ES" sz="96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unga"/>
              </a:rPr>
              <a:t>Merry Christmas</a:t>
            </a:r>
            <a:endParaRPr b="0" lang="es-ES" sz="9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ransition>
    <p:random/>
  </p:transition>
  <p:timing>
    <p:tnLst>
      <p:par>
        <p:cTn id="7" dur="indefinite" restart="never" nodeType="tmRoot">
          <p:childTnLst>
            <p:seq>
              <p:cTn id="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2023-09-04T10:59:50Z</dcterms:created>
  <dc:creator/>
  <dc:description>&lt;pChristmas 2012  OpenOffice Impress&lt;/p&gt;
&lt;p&gt; &lt;/p&gt;
&lt;p&gt;Mote Impress Templates at &lt;a href="http://open-office.es/"&gt;http://open-office.es&lt;/a&gt;&lt;/p&gt;
&lt;p&gt; &lt;/p&gt;
&lt;p&gt;Photography by http://www.flickr.com/photos/luchilu/ bajo license CC-A&lt;/p&gt;</dc:description>
  <cp:keywords>christmas 2012 open-office.es template impress</cp:keywords>
  <dc:language>en-US</dc:language>
  <cp:lastModifiedBy/>
  <cp:revision>1</cp:revision>
  <dc:subject>&lt;a href="http://blog.open-office.es/"&gt;More Impress Templates&lt;/a&gt;</dc:subject>
  <dc:title>Christmas 2012 01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href="http://templates.services.openoffice.org/bsd-license"&gt;BSD&lt;/a&gt;</vt:lpwstr>
  </property>
  <property fmtid="{D5CDD505-2E9C-101B-9397-08002B2CF9AE}" pid="3" name="URL">
    <vt:lpwstr>&lt;a href="http://www.open-office.es"&gt;open-office.es&lt;/a&gt;</vt:lpwstr>
  </property>
</Properties>
</file>