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_rels/presentation.xml.rels" ContentType="application/vnd.openxmlformats-package.relationships+xml"/>
  <Override PartName="/ppt/media/image36.png" ContentType="image/png"/>
  <Override PartName="/ppt/media/image35.png" ContentType="image/png"/>
  <Override PartName="/ppt/media/image34.png" ContentType="image/png"/>
  <Override PartName="/ppt/media/image33.png" ContentType="image/png"/>
  <Override PartName="/ppt/media/image32.png" ContentType="image/png"/>
  <Override PartName="/ppt/media/image31.png" ContentType="image/png"/>
  <Override PartName="/ppt/media/image30.png" ContentType="image/png"/>
  <Override PartName="/ppt/media/image29.png" ContentType="image/png"/>
  <Override PartName="/ppt/media/image28.png" ContentType="image/png"/>
  <Override PartName="/ppt/media/image27.png" ContentType="image/png"/>
  <Override PartName="/ppt/media/image26.png" ContentType="image/png"/>
  <Override PartName="/ppt/media/image25.png" ContentType="image/png"/>
  <Override PartName="/ppt/media/image24.png" ContentType="image/png"/>
  <Override PartName="/ppt/media/image9.png" ContentType="image/png"/>
  <Override PartName="/ppt/media/image10.png" ContentType="image/png"/>
  <Override PartName="/ppt/media/image23.png" ContentType="image/png"/>
  <Override PartName="/ppt/media/image8.png" ContentType="image/png"/>
  <Override PartName="/ppt/media/image39.jpeg" ContentType="image/jpeg"/>
  <Override PartName="/ppt/media/image4.png" ContentType="image/png"/>
  <Override PartName="/ppt/media/image38.png" ContentType="image/png"/>
  <Override PartName="/ppt/media/image3.png" ContentType="image/png"/>
  <Override PartName="/ppt/media/image37.png" ContentType="image/png"/>
  <Override PartName="/ppt/media/image2.png" ContentType="image/png"/>
  <Override PartName="/ppt/media/image7.png" ContentType="image/png"/>
  <Override PartName="/ppt/media/image22.png" ContentType="image/png"/>
  <Override PartName="/ppt/media/image1.jpeg" ContentType="image/jpe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5.png" ContentType="image/png"/>
  <Override PartName="/ppt/media/image20.png" ContentType="image/png"/>
  <Override PartName="/ppt/media/image40.jpeg" ContentType="image/jpeg"/>
  <Override PartName="/ppt/media/image6.png" ContentType="image/png"/>
  <Override PartName="/ppt/media/image21.png" ContentType="image/png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4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5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5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6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PlaceHolder 5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PlaceHolder 7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subTitle"/>
          </p:nvPr>
        </p:nvSpPr>
        <p:spPr>
          <a:xfrm>
            <a:off x="457200" y="274320"/>
            <a:ext cx="8229600" cy="5299560"/>
          </a:xfrm>
          <a:prstGeom prst="rect">
            <a:avLst/>
          </a:prstGeom>
        </p:spPr>
        <p:txBody>
          <a:bodyPr lIns="0" rIns="0" tIns="0" bIns="0" anchor="ctr"/>
          <a:p>
            <a:pPr algn="ctr">
              <a:spcBef>
                <a:spcPts val="799"/>
              </a:spcBef>
            </a:pP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92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600" cy="215856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Relationship Id="rId25" Type="http://schemas.openxmlformats.org/officeDocument/2006/relationships/image" Target="../media/image24.png"/><Relationship Id="rId26" Type="http://schemas.openxmlformats.org/officeDocument/2006/relationships/image" Target="../media/image25.png"/><Relationship Id="rId27" Type="http://schemas.openxmlformats.org/officeDocument/2006/relationships/image" Target="../media/image26.png"/><Relationship Id="rId28" Type="http://schemas.openxmlformats.org/officeDocument/2006/relationships/image" Target="../media/image27.png"/><Relationship Id="rId29" Type="http://schemas.openxmlformats.org/officeDocument/2006/relationships/image" Target="../media/image28.png"/><Relationship Id="rId30" Type="http://schemas.openxmlformats.org/officeDocument/2006/relationships/image" Target="../media/image29.png"/><Relationship Id="rId31" Type="http://schemas.openxmlformats.org/officeDocument/2006/relationships/image" Target="../media/image30.png"/><Relationship Id="rId32" Type="http://schemas.openxmlformats.org/officeDocument/2006/relationships/slideLayout" Target="../slideLayouts/slideLayout1.xml"/><Relationship Id="rId33" Type="http://schemas.openxmlformats.org/officeDocument/2006/relationships/slideLayout" Target="../slideLayouts/slideLayout2.xml"/><Relationship Id="rId34" Type="http://schemas.openxmlformats.org/officeDocument/2006/relationships/slideLayout" Target="../slideLayouts/slideLayout3.xml"/><Relationship Id="rId35" Type="http://schemas.openxmlformats.org/officeDocument/2006/relationships/slideLayout" Target="../slideLayouts/slideLayout4.xml"/><Relationship Id="rId36" Type="http://schemas.openxmlformats.org/officeDocument/2006/relationships/slideLayout" Target="../slideLayouts/slideLayout5.xml"/><Relationship Id="rId37" Type="http://schemas.openxmlformats.org/officeDocument/2006/relationships/slideLayout" Target="../slideLayouts/slideLayout6.xml"/><Relationship Id="rId38" Type="http://schemas.openxmlformats.org/officeDocument/2006/relationships/slideLayout" Target="../slideLayouts/slideLayout7.xml"/><Relationship Id="rId39" Type="http://schemas.openxmlformats.org/officeDocument/2006/relationships/slideLayout" Target="../slideLayouts/slideLayout8.xml"/><Relationship Id="rId40" Type="http://schemas.openxmlformats.org/officeDocument/2006/relationships/slideLayout" Target="../slideLayouts/slideLayout9.xml"/><Relationship Id="rId41" Type="http://schemas.openxmlformats.org/officeDocument/2006/relationships/slideLayout" Target="../slideLayouts/slideLayout10.xml"/><Relationship Id="rId42" Type="http://schemas.openxmlformats.org/officeDocument/2006/relationships/slideLayout" Target="../slideLayouts/slideLayout11.xml"/><Relationship Id="rId4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5154480" y="6113520"/>
            <a:ext cx="3800520" cy="62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5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方正大标宋简体"/>
                <a:ea typeface="方正大标宋简体"/>
              </a:rPr>
              <a:t>本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方正大标宋简体"/>
                <a:ea typeface="方正大标宋简体"/>
              </a:rPr>
              <a:t>PPT</a:t>
            </a: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方正大标宋简体"/>
                <a:ea typeface="方正大标宋简体"/>
              </a:rPr>
              <a:t>版权归北京锐得幻演广告有限公司所有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5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方正大标宋简体"/>
                <a:ea typeface="方正大标宋简体"/>
              </a:rPr>
              <a:t>免费供广大锐得网友发送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CustomShape 2"/>
          <p:cNvSpPr/>
          <p:nvPr/>
        </p:nvSpPr>
        <p:spPr>
          <a:xfrm rot="19019400">
            <a:off x="5353200" y="-25560"/>
            <a:ext cx="142560" cy="140040"/>
          </a:xfrm>
          <a:custGeom>
            <a:avLst/>
            <a:gdLst/>
            <a:ahLst/>
            <a:rect l="0" t="0" r="r" b="b"/>
            <a:pathLst>
              <a:path w="397" h="390">
                <a:moveTo>
                  <a:pt x="0" y="194"/>
                </a:moveTo>
                <a:lnTo>
                  <a:pt x="148" y="147"/>
                </a:lnTo>
                <a:lnTo>
                  <a:pt x="197" y="0"/>
                </a:lnTo>
                <a:lnTo>
                  <a:pt x="246" y="146"/>
                </a:lnTo>
                <a:lnTo>
                  <a:pt x="396" y="195"/>
                </a:lnTo>
                <a:lnTo>
                  <a:pt x="246" y="244"/>
                </a:lnTo>
                <a:lnTo>
                  <a:pt x="197" y="389"/>
                </a:lnTo>
                <a:lnTo>
                  <a:pt x="148" y="244"/>
                </a:lnTo>
                <a:lnTo>
                  <a:pt x="0" y="1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 rot="16500000">
            <a:off x="5355000" y="-22680"/>
            <a:ext cx="136440" cy="138960"/>
          </a:xfrm>
          <a:custGeom>
            <a:avLst/>
            <a:gdLst/>
            <a:ahLst/>
            <a:rect l="0" t="0" r="r" b="b"/>
            <a:pathLst>
              <a:path w="380" h="388">
                <a:moveTo>
                  <a:pt x="0" y="192"/>
                </a:moveTo>
                <a:lnTo>
                  <a:pt x="151" y="154"/>
                </a:lnTo>
                <a:lnTo>
                  <a:pt x="190" y="0"/>
                </a:lnTo>
                <a:lnTo>
                  <a:pt x="227" y="153"/>
                </a:lnTo>
                <a:lnTo>
                  <a:pt x="379" y="193"/>
                </a:lnTo>
                <a:lnTo>
                  <a:pt x="227" y="232"/>
                </a:lnTo>
                <a:lnTo>
                  <a:pt x="189" y="387"/>
                </a:lnTo>
                <a:lnTo>
                  <a:pt x="151" y="231"/>
                </a:lnTo>
                <a:lnTo>
                  <a:pt x="0" y="1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 rot="19019400">
            <a:off x="2787120" y="-107640"/>
            <a:ext cx="146160" cy="139680"/>
          </a:xfrm>
          <a:custGeom>
            <a:avLst/>
            <a:gdLst/>
            <a:ahLst/>
            <a:rect l="0" t="0" r="r" b="b"/>
            <a:pathLst>
              <a:path w="407" h="390">
                <a:moveTo>
                  <a:pt x="0" y="194"/>
                </a:moveTo>
                <a:lnTo>
                  <a:pt x="153" y="146"/>
                </a:lnTo>
                <a:lnTo>
                  <a:pt x="203" y="0"/>
                </a:lnTo>
                <a:lnTo>
                  <a:pt x="253" y="146"/>
                </a:lnTo>
                <a:lnTo>
                  <a:pt x="406" y="194"/>
                </a:lnTo>
                <a:lnTo>
                  <a:pt x="252" y="241"/>
                </a:lnTo>
                <a:lnTo>
                  <a:pt x="202" y="389"/>
                </a:lnTo>
                <a:lnTo>
                  <a:pt x="153" y="241"/>
                </a:lnTo>
                <a:lnTo>
                  <a:pt x="0" y="1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CustomShape 5"/>
          <p:cNvSpPr/>
          <p:nvPr/>
        </p:nvSpPr>
        <p:spPr>
          <a:xfrm rot="16500000">
            <a:off x="2790720" y="-107640"/>
            <a:ext cx="136080" cy="142560"/>
          </a:xfrm>
          <a:custGeom>
            <a:avLst/>
            <a:gdLst/>
            <a:ahLst/>
            <a:rect l="0" t="0" r="r" b="b"/>
            <a:pathLst>
              <a:path w="379" h="398">
                <a:moveTo>
                  <a:pt x="0" y="198"/>
                </a:moveTo>
                <a:lnTo>
                  <a:pt x="151" y="158"/>
                </a:lnTo>
                <a:lnTo>
                  <a:pt x="188" y="0"/>
                </a:lnTo>
                <a:lnTo>
                  <a:pt x="226" y="158"/>
                </a:lnTo>
                <a:lnTo>
                  <a:pt x="378" y="198"/>
                </a:lnTo>
                <a:lnTo>
                  <a:pt x="226" y="238"/>
                </a:lnTo>
                <a:lnTo>
                  <a:pt x="189" y="397"/>
                </a:lnTo>
                <a:lnTo>
                  <a:pt x="151" y="238"/>
                </a:lnTo>
                <a:lnTo>
                  <a:pt x="0" y="1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5" name="图片 12" descr="23.png"/>
          <p:cNvPicPr/>
          <p:nvPr/>
        </p:nvPicPr>
        <p:blipFill>
          <a:blip r:embed="rId3"/>
          <a:stretch/>
        </p:blipFill>
        <p:spPr>
          <a:xfrm>
            <a:off x="3600360" y="-355680"/>
            <a:ext cx="219240" cy="219240"/>
          </a:xfrm>
          <a:prstGeom prst="rect">
            <a:avLst/>
          </a:prstGeom>
          <a:ln>
            <a:noFill/>
          </a:ln>
        </p:spPr>
      </p:pic>
      <p:pic>
        <p:nvPicPr>
          <p:cNvPr id="6" name="图片 14" descr="23.png"/>
          <p:cNvPicPr/>
          <p:nvPr/>
        </p:nvPicPr>
        <p:blipFill>
          <a:blip r:embed="rId4"/>
          <a:stretch/>
        </p:blipFill>
        <p:spPr>
          <a:xfrm>
            <a:off x="2233440" y="-482760"/>
            <a:ext cx="289080" cy="287640"/>
          </a:xfrm>
          <a:prstGeom prst="rect">
            <a:avLst/>
          </a:prstGeom>
          <a:ln>
            <a:noFill/>
          </a:ln>
        </p:spPr>
      </p:pic>
      <p:pic>
        <p:nvPicPr>
          <p:cNvPr id="7" name="图片 15" descr="23.png"/>
          <p:cNvPicPr/>
          <p:nvPr/>
        </p:nvPicPr>
        <p:blipFill>
          <a:blip r:embed="rId5"/>
          <a:stretch/>
        </p:blipFill>
        <p:spPr>
          <a:xfrm>
            <a:off x="5122800" y="-469800"/>
            <a:ext cx="287280" cy="287280"/>
          </a:xfrm>
          <a:prstGeom prst="rect">
            <a:avLst/>
          </a:prstGeom>
          <a:ln>
            <a:noFill/>
          </a:ln>
        </p:spPr>
      </p:pic>
      <p:pic>
        <p:nvPicPr>
          <p:cNvPr id="8" name="图片 18" descr="23.png"/>
          <p:cNvPicPr/>
          <p:nvPr/>
        </p:nvPicPr>
        <p:blipFill>
          <a:blip r:embed="rId6"/>
          <a:stretch/>
        </p:blipFill>
        <p:spPr>
          <a:xfrm>
            <a:off x="2087640" y="-235080"/>
            <a:ext cx="145800" cy="146160"/>
          </a:xfrm>
          <a:prstGeom prst="rect">
            <a:avLst/>
          </a:prstGeom>
          <a:ln>
            <a:noFill/>
          </a:ln>
        </p:spPr>
      </p:pic>
      <p:pic>
        <p:nvPicPr>
          <p:cNvPr id="9" name="图片 20" descr="23.png"/>
          <p:cNvPicPr/>
          <p:nvPr/>
        </p:nvPicPr>
        <p:blipFill>
          <a:blip r:embed="rId7"/>
          <a:stretch/>
        </p:blipFill>
        <p:spPr>
          <a:xfrm>
            <a:off x="3313080" y="-2350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0" name="图片 21" descr="23.png"/>
          <p:cNvPicPr/>
          <p:nvPr/>
        </p:nvPicPr>
        <p:blipFill>
          <a:blip r:embed="rId8"/>
          <a:stretch/>
        </p:blipFill>
        <p:spPr>
          <a:xfrm>
            <a:off x="4383000" y="-20160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1" name="图片 22" descr="23.png"/>
          <p:cNvPicPr/>
          <p:nvPr/>
        </p:nvPicPr>
        <p:blipFill>
          <a:blip r:embed="rId9"/>
          <a:stretch/>
        </p:blipFill>
        <p:spPr>
          <a:xfrm>
            <a:off x="5832360" y="-3556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2" name="图片 23" descr="23.png"/>
          <p:cNvPicPr/>
          <p:nvPr/>
        </p:nvPicPr>
        <p:blipFill>
          <a:blip r:embed="rId10"/>
          <a:stretch/>
        </p:blipFill>
        <p:spPr>
          <a:xfrm>
            <a:off x="7378560" y="-2350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3" name="图片 24" descr="23.png"/>
          <p:cNvPicPr/>
          <p:nvPr/>
        </p:nvPicPr>
        <p:blipFill>
          <a:blip r:embed="rId11"/>
          <a:stretch/>
        </p:blipFill>
        <p:spPr>
          <a:xfrm>
            <a:off x="7704000" y="-415800"/>
            <a:ext cx="146160" cy="145800"/>
          </a:xfrm>
          <a:prstGeom prst="rect">
            <a:avLst/>
          </a:prstGeom>
          <a:ln>
            <a:noFill/>
          </a:ln>
        </p:spPr>
      </p:pic>
      <p:pic>
        <p:nvPicPr>
          <p:cNvPr id="14" name="图片 25" descr="23.png"/>
          <p:cNvPicPr/>
          <p:nvPr/>
        </p:nvPicPr>
        <p:blipFill>
          <a:blip r:embed="rId12"/>
          <a:stretch/>
        </p:blipFill>
        <p:spPr>
          <a:xfrm>
            <a:off x="7416720" y="-2350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5" name="图片 26" descr="23.png"/>
          <p:cNvPicPr/>
          <p:nvPr/>
        </p:nvPicPr>
        <p:blipFill>
          <a:blip r:embed="rId13"/>
          <a:stretch/>
        </p:blipFill>
        <p:spPr>
          <a:xfrm>
            <a:off x="8209080" y="-355680"/>
            <a:ext cx="145800" cy="146160"/>
          </a:xfrm>
          <a:prstGeom prst="rect">
            <a:avLst/>
          </a:prstGeom>
          <a:ln>
            <a:noFill/>
          </a:ln>
        </p:spPr>
      </p:pic>
      <p:pic>
        <p:nvPicPr>
          <p:cNvPr id="16" name="图片 27" descr="23.png"/>
          <p:cNvPicPr/>
          <p:nvPr/>
        </p:nvPicPr>
        <p:blipFill>
          <a:blip r:embed="rId14"/>
          <a:stretch/>
        </p:blipFill>
        <p:spPr>
          <a:xfrm>
            <a:off x="8640720" y="-2350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7" name="图片 28" descr="23.png"/>
          <p:cNvPicPr/>
          <p:nvPr/>
        </p:nvPicPr>
        <p:blipFill>
          <a:blip r:embed="rId15"/>
          <a:stretch/>
        </p:blipFill>
        <p:spPr>
          <a:xfrm>
            <a:off x="6769080" y="-53496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8" name="图片 29" descr="23.png"/>
          <p:cNvPicPr/>
          <p:nvPr/>
        </p:nvPicPr>
        <p:blipFill>
          <a:blip r:embed="rId16"/>
          <a:stretch/>
        </p:blipFill>
        <p:spPr>
          <a:xfrm>
            <a:off x="8926560" y="-33984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19" name="图片 30" descr="23.png"/>
          <p:cNvPicPr/>
          <p:nvPr/>
        </p:nvPicPr>
        <p:blipFill>
          <a:blip r:embed="rId17"/>
          <a:stretch/>
        </p:blipFill>
        <p:spPr>
          <a:xfrm>
            <a:off x="7780320" y="-469800"/>
            <a:ext cx="287280" cy="287280"/>
          </a:xfrm>
          <a:prstGeom prst="rect">
            <a:avLst/>
          </a:prstGeom>
          <a:ln>
            <a:noFill/>
          </a:ln>
        </p:spPr>
      </p:pic>
      <p:pic>
        <p:nvPicPr>
          <p:cNvPr id="20" name="图片 32" descr="23.png"/>
          <p:cNvPicPr/>
          <p:nvPr/>
        </p:nvPicPr>
        <p:blipFill>
          <a:blip r:embed="rId18"/>
          <a:stretch/>
        </p:blipFill>
        <p:spPr>
          <a:xfrm>
            <a:off x="795240" y="-469800"/>
            <a:ext cx="287280" cy="287280"/>
          </a:xfrm>
          <a:prstGeom prst="rect">
            <a:avLst/>
          </a:prstGeom>
          <a:ln>
            <a:noFill/>
          </a:ln>
        </p:spPr>
      </p:pic>
      <p:pic>
        <p:nvPicPr>
          <p:cNvPr id="21" name="图片 33" descr="23.png"/>
          <p:cNvPicPr/>
          <p:nvPr/>
        </p:nvPicPr>
        <p:blipFill>
          <a:blip r:embed="rId19"/>
          <a:stretch/>
        </p:blipFill>
        <p:spPr>
          <a:xfrm>
            <a:off x="576360" y="-415800"/>
            <a:ext cx="145800" cy="145800"/>
          </a:xfrm>
          <a:prstGeom prst="rect">
            <a:avLst/>
          </a:prstGeom>
          <a:ln>
            <a:noFill/>
          </a:ln>
        </p:spPr>
      </p:pic>
      <p:pic>
        <p:nvPicPr>
          <p:cNvPr id="22" name="图片 34" descr="23.png"/>
          <p:cNvPicPr/>
          <p:nvPr/>
        </p:nvPicPr>
        <p:blipFill>
          <a:blip r:embed="rId20"/>
          <a:stretch/>
        </p:blipFill>
        <p:spPr>
          <a:xfrm>
            <a:off x="0" y="-35568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23" name="图片 36" descr="23.png"/>
          <p:cNvPicPr/>
          <p:nvPr/>
        </p:nvPicPr>
        <p:blipFill>
          <a:blip r:embed="rId21"/>
          <a:stretch/>
        </p:blipFill>
        <p:spPr>
          <a:xfrm>
            <a:off x="1585800" y="-469800"/>
            <a:ext cx="289080" cy="287280"/>
          </a:xfrm>
          <a:prstGeom prst="rect">
            <a:avLst/>
          </a:prstGeom>
          <a:ln>
            <a:noFill/>
          </a:ln>
        </p:spPr>
      </p:pic>
      <p:pic>
        <p:nvPicPr>
          <p:cNvPr id="24" name="图片 37" descr="23.png"/>
          <p:cNvPicPr/>
          <p:nvPr/>
        </p:nvPicPr>
        <p:blipFill>
          <a:blip r:embed="rId22"/>
          <a:stretch/>
        </p:blipFill>
        <p:spPr>
          <a:xfrm>
            <a:off x="1152360" y="-355680"/>
            <a:ext cx="219240" cy="219240"/>
          </a:xfrm>
          <a:prstGeom prst="rect">
            <a:avLst/>
          </a:prstGeom>
          <a:ln>
            <a:noFill/>
          </a:ln>
        </p:spPr>
      </p:pic>
      <p:pic>
        <p:nvPicPr>
          <p:cNvPr id="25" name="图片 38" descr="23.png"/>
          <p:cNvPicPr/>
          <p:nvPr/>
        </p:nvPicPr>
        <p:blipFill>
          <a:blip r:embed="rId23"/>
          <a:stretch/>
        </p:blipFill>
        <p:spPr>
          <a:xfrm>
            <a:off x="3890880" y="-469800"/>
            <a:ext cx="287280" cy="287280"/>
          </a:xfrm>
          <a:prstGeom prst="rect">
            <a:avLst/>
          </a:prstGeom>
          <a:ln>
            <a:noFill/>
          </a:ln>
        </p:spPr>
      </p:pic>
      <p:pic>
        <p:nvPicPr>
          <p:cNvPr id="26" name="图片 39" descr="23.png"/>
          <p:cNvPicPr/>
          <p:nvPr/>
        </p:nvPicPr>
        <p:blipFill>
          <a:blip r:embed="rId24"/>
          <a:stretch/>
        </p:blipFill>
        <p:spPr>
          <a:xfrm>
            <a:off x="5033880" y="-201600"/>
            <a:ext cx="146160" cy="146160"/>
          </a:xfrm>
          <a:prstGeom prst="rect">
            <a:avLst/>
          </a:prstGeom>
          <a:ln>
            <a:noFill/>
          </a:ln>
        </p:spPr>
      </p:pic>
      <p:pic>
        <p:nvPicPr>
          <p:cNvPr id="27" name="图片 40" descr="23.png"/>
          <p:cNvPicPr/>
          <p:nvPr/>
        </p:nvPicPr>
        <p:blipFill>
          <a:blip r:embed="rId25"/>
          <a:stretch/>
        </p:blipFill>
        <p:spPr>
          <a:xfrm>
            <a:off x="5616720" y="-595440"/>
            <a:ext cx="218880" cy="219240"/>
          </a:xfrm>
          <a:prstGeom prst="rect">
            <a:avLst/>
          </a:prstGeom>
          <a:ln>
            <a:noFill/>
          </a:ln>
        </p:spPr>
      </p:pic>
      <p:pic>
        <p:nvPicPr>
          <p:cNvPr id="28" name="图片 41" descr="23.png"/>
          <p:cNvPicPr/>
          <p:nvPr/>
        </p:nvPicPr>
        <p:blipFill>
          <a:blip r:embed="rId26"/>
          <a:stretch/>
        </p:blipFill>
        <p:spPr>
          <a:xfrm>
            <a:off x="5977080" y="-355680"/>
            <a:ext cx="218880" cy="219240"/>
          </a:xfrm>
          <a:prstGeom prst="rect">
            <a:avLst/>
          </a:prstGeom>
          <a:ln>
            <a:noFill/>
          </a:ln>
        </p:spPr>
      </p:pic>
      <p:pic>
        <p:nvPicPr>
          <p:cNvPr id="29" name="图片 42" descr="23.png"/>
          <p:cNvPicPr/>
          <p:nvPr/>
        </p:nvPicPr>
        <p:blipFill>
          <a:blip r:embed="rId27"/>
          <a:stretch/>
        </p:blipFill>
        <p:spPr>
          <a:xfrm>
            <a:off x="8424720" y="-595440"/>
            <a:ext cx="219240" cy="219240"/>
          </a:xfrm>
          <a:prstGeom prst="rect">
            <a:avLst/>
          </a:prstGeom>
          <a:ln>
            <a:noFill/>
          </a:ln>
        </p:spPr>
      </p:pic>
      <p:pic>
        <p:nvPicPr>
          <p:cNvPr id="30" name="P2" descr="F:\临时\amy\模板\圣诞\场景\7.png"/>
          <p:cNvPicPr/>
          <p:nvPr/>
        </p:nvPicPr>
        <p:blipFill>
          <a:blip r:embed="rId28"/>
          <a:stretch/>
        </p:blipFill>
        <p:spPr>
          <a:xfrm>
            <a:off x="360360" y="-474840"/>
            <a:ext cx="146160" cy="150840"/>
          </a:xfrm>
          <a:prstGeom prst="rect">
            <a:avLst/>
          </a:prstGeom>
          <a:ln>
            <a:noFill/>
          </a:ln>
        </p:spPr>
      </p:pic>
      <p:pic>
        <p:nvPicPr>
          <p:cNvPr id="31" name="P5" descr="F:\临时\amy\模板\圣诞\场景\7.png"/>
          <p:cNvPicPr/>
          <p:nvPr/>
        </p:nvPicPr>
        <p:blipFill>
          <a:blip r:embed="rId29"/>
          <a:stretch/>
        </p:blipFill>
        <p:spPr>
          <a:xfrm>
            <a:off x="8209080" y="-474840"/>
            <a:ext cx="145800" cy="150840"/>
          </a:xfrm>
          <a:prstGeom prst="rect">
            <a:avLst/>
          </a:prstGeom>
          <a:ln>
            <a:noFill/>
          </a:ln>
        </p:spPr>
      </p:pic>
      <p:pic>
        <p:nvPicPr>
          <p:cNvPr id="32" name="P7" descr="F:\临时\amy\模板\圣诞\场景\7.png"/>
          <p:cNvPicPr/>
          <p:nvPr/>
        </p:nvPicPr>
        <p:blipFill>
          <a:blip r:embed="rId30"/>
          <a:stretch/>
        </p:blipFill>
        <p:spPr>
          <a:xfrm>
            <a:off x="6553080" y="-355680"/>
            <a:ext cx="111240" cy="111240"/>
          </a:xfrm>
          <a:prstGeom prst="rect">
            <a:avLst/>
          </a:prstGeom>
          <a:ln>
            <a:noFill/>
          </a:ln>
        </p:spPr>
      </p:pic>
      <p:pic>
        <p:nvPicPr>
          <p:cNvPr id="33" name="P8" descr="F:\临时\amy\模板\圣诞\场景\7.png"/>
          <p:cNvPicPr/>
          <p:nvPr/>
        </p:nvPicPr>
        <p:blipFill>
          <a:blip r:embed="rId31"/>
          <a:stretch/>
        </p:blipFill>
        <p:spPr>
          <a:xfrm>
            <a:off x="3529080" y="-415800"/>
            <a:ext cx="174600" cy="174600"/>
          </a:xfrm>
          <a:prstGeom prst="rect">
            <a:avLst/>
          </a:prstGeom>
          <a:ln>
            <a:noFill/>
          </a:ln>
        </p:spPr>
      </p:pic>
      <p:sp>
        <p:nvSpPr>
          <p:cNvPr id="34" name="CustomShape 6"/>
          <p:cNvSpPr/>
          <p:nvPr/>
        </p:nvSpPr>
        <p:spPr>
          <a:xfrm rot="19019400">
            <a:off x="3517920" y="693360"/>
            <a:ext cx="217440" cy="214200"/>
          </a:xfrm>
          <a:custGeom>
            <a:avLst/>
            <a:gdLst/>
            <a:ahLst/>
            <a:rect l="0" t="0" r="r" b="b"/>
            <a:pathLst>
              <a:path w="607" h="597">
                <a:moveTo>
                  <a:pt x="0" y="298"/>
                </a:moveTo>
                <a:lnTo>
                  <a:pt x="228" y="224"/>
                </a:lnTo>
                <a:lnTo>
                  <a:pt x="303" y="0"/>
                </a:lnTo>
                <a:lnTo>
                  <a:pt x="377" y="224"/>
                </a:lnTo>
                <a:lnTo>
                  <a:pt x="606" y="298"/>
                </a:lnTo>
                <a:lnTo>
                  <a:pt x="378" y="371"/>
                </a:lnTo>
                <a:lnTo>
                  <a:pt x="302" y="596"/>
                </a:lnTo>
                <a:lnTo>
                  <a:pt x="227" y="371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" name="CustomShape 7"/>
          <p:cNvSpPr/>
          <p:nvPr/>
        </p:nvSpPr>
        <p:spPr>
          <a:xfrm rot="16500000">
            <a:off x="3519720" y="697680"/>
            <a:ext cx="208800" cy="212040"/>
          </a:xfrm>
          <a:custGeom>
            <a:avLst/>
            <a:gdLst/>
            <a:ahLst/>
            <a:rect l="0" t="0" r="r" b="b"/>
            <a:pathLst>
              <a:path w="582" h="591">
                <a:moveTo>
                  <a:pt x="0" y="296"/>
                </a:moveTo>
                <a:lnTo>
                  <a:pt x="230" y="235"/>
                </a:lnTo>
                <a:lnTo>
                  <a:pt x="290" y="0"/>
                </a:lnTo>
                <a:lnTo>
                  <a:pt x="349" y="235"/>
                </a:lnTo>
                <a:lnTo>
                  <a:pt x="581" y="295"/>
                </a:lnTo>
                <a:lnTo>
                  <a:pt x="349" y="354"/>
                </a:lnTo>
                <a:lnTo>
                  <a:pt x="290" y="590"/>
                </a:lnTo>
                <a:lnTo>
                  <a:pt x="231" y="355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" name="CustomShape 8"/>
          <p:cNvSpPr/>
          <p:nvPr/>
        </p:nvSpPr>
        <p:spPr>
          <a:xfrm rot="19019400">
            <a:off x="790560" y="738000"/>
            <a:ext cx="216000" cy="214200"/>
          </a:xfrm>
          <a:custGeom>
            <a:avLst/>
            <a:gdLst/>
            <a:ahLst/>
            <a:rect l="0" t="0" r="r" b="b"/>
            <a:pathLst>
              <a:path w="602" h="596">
                <a:moveTo>
                  <a:pt x="0" y="298"/>
                </a:moveTo>
                <a:lnTo>
                  <a:pt x="226" y="223"/>
                </a:lnTo>
                <a:lnTo>
                  <a:pt x="300" y="0"/>
                </a:lnTo>
                <a:lnTo>
                  <a:pt x="375" y="223"/>
                </a:lnTo>
                <a:lnTo>
                  <a:pt x="601" y="298"/>
                </a:lnTo>
                <a:lnTo>
                  <a:pt x="374" y="371"/>
                </a:lnTo>
                <a:lnTo>
                  <a:pt x="300" y="595"/>
                </a:lnTo>
                <a:lnTo>
                  <a:pt x="226" y="371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9"/>
          <p:cNvSpPr/>
          <p:nvPr/>
        </p:nvSpPr>
        <p:spPr>
          <a:xfrm rot="16500000">
            <a:off x="791640" y="743040"/>
            <a:ext cx="208800" cy="210600"/>
          </a:xfrm>
          <a:custGeom>
            <a:avLst/>
            <a:gdLst/>
            <a:ahLst/>
            <a:rect l="0" t="0" r="r" b="b"/>
            <a:pathLst>
              <a:path w="582" h="587">
                <a:moveTo>
                  <a:pt x="0" y="293"/>
                </a:moveTo>
                <a:lnTo>
                  <a:pt x="230" y="233"/>
                </a:lnTo>
                <a:lnTo>
                  <a:pt x="290" y="0"/>
                </a:lnTo>
                <a:lnTo>
                  <a:pt x="349" y="232"/>
                </a:lnTo>
                <a:lnTo>
                  <a:pt x="581" y="292"/>
                </a:lnTo>
                <a:lnTo>
                  <a:pt x="349" y="352"/>
                </a:lnTo>
                <a:lnTo>
                  <a:pt x="289" y="586"/>
                </a:lnTo>
                <a:lnTo>
                  <a:pt x="231" y="352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" name="CustomShape 10"/>
          <p:cNvSpPr/>
          <p:nvPr/>
        </p:nvSpPr>
        <p:spPr>
          <a:xfrm rot="19019400">
            <a:off x="5059440" y="1307880"/>
            <a:ext cx="142920" cy="144360"/>
          </a:xfrm>
          <a:custGeom>
            <a:avLst/>
            <a:gdLst/>
            <a:ahLst/>
            <a:rect l="0" t="0" r="r" b="b"/>
            <a:pathLst>
              <a:path w="399" h="401">
                <a:moveTo>
                  <a:pt x="0" y="200"/>
                </a:moveTo>
                <a:lnTo>
                  <a:pt x="149" y="151"/>
                </a:lnTo>
                <a:lnTo>
                  <a:pt x="199" y="0"/>
                </a:lnTo>
                <a:lnTo>
                  <a:pt x="248" y="151"/>
                </a:lnTo>
                <a:lnTo>
                  <a:pt x="398" y="200"/>
                </a:lnTo>
                <a:lnTo>
                  <a:pt x="248" y="249"/>
                </a:lnTo>
                <a:lnTo>
                  <a:pt x="199" y="400"/>
                </a:lnTo>
                <a:lnTo>
                  <a:pt x="149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" name="CustomShape 11"/>
          <p:cNvSpPr/>
          <p:nvPr/>
        </p:nvSpPr>
        <p:spPr>
          <a:xfrm rot="16500000">
            <a:off x="5059080" y="1312200"/>
            <a:ext cx="140760" cy="139320"/>
          </a:xfrm>
          <a:custGeom>
            <a:avLst/>
            <a:gdLst/>
            <a:ahLst/>
            <a:rect l="0" t="0" r="r" b="b"/>
            <a:pathLst>
              <a:path w="392" h="388">
                <a:moveTo>
                  <a:pt x="0" y="193"/>
                </a:moveTo>
                <a:lnTo>
                  <a:pt x="156" y="154"/>
                </a:lnTo>
                <a:lnTo>
                  <a:pt x="196" y="0"/>
                </a:lnTo>
                <a:lnTo>
                  <a:pt x="234" y="154"/>
                </a:lnTo>
                <a:lnTo>
                  <a:pt x="391" y="193"/>
                </a:lnTo>
                <a:lnTo>
                  <a:pt x="234" y="232"/>
                </a:lnTo>
                <a:lnTo>
                  <a:pt x="195" y="387"/>
                </a:lnTo>
                <a:lnTo>
                  <a:pt x="156" y="232"/>
                </a:lnTo>
                <a:lnTo>
                  <a:pt x="0" y="1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0" name="CustomShape 12"/>
          <p:cNvSpPr/>
          <p:nvPr/>
        </p:nvSpPr>
        <p:spPr>
          <a:xfrm rot="19019400">
            <a:off x="1739880" y="293400"/>
            <a:ext cx="216000" cy="216000"/>
          </a:xfrm>
          <a:custGeom>
            <a:avLst/>
            <a:gdLst/>
            <a:ahLst/>
            <a:rect l="0" t="0" r="r" b="b"/>
            <a:pathLst>
              <a:path w="602" h="602">
                <a:moveTo>
                  <a:pt x="0" y="300"/>
                </a:moveTo>
                <a:lnTo>
                  <a:pt x="226" y="225"/>
                </a:lnTo>
                <a:lnTo>
                  <a:pt x="299" y="0"/>
                </a:lnTo>
                <a:lnTo>
                  <a:pt x="374" y="226"/>
                </a:lnTo>
                <a:lnTo>
                  <a:pt x="601" y="300"/>
                </a:lnTo>
                <a:lnTo>
                  <a:pt x="374" y="374"/>
                </a:lnTo>
                <a:lnTo>
                  <a:pt x="300" y="601"/>
                </a:lnTo>
                <a:lnTo>
                  <a:pt x="225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1" name="CustomShape 13"/>
          <p:cNvSpPr/>
          <p:nvPr/>
        </p:nvSpPr>
        <p:spPr>
          <a:xfrm rot="16500000">
            <a:off x="1740240" y="299160"/>
            <a:ext cx="210600" cy="210600"/>
          </a:xfrm>
          <a:custGeom>
            <a:avLst/>
            <a:gdLst/>
            <a:ahLst/>
            <a:rect l="0" t="0" r="r" b="b"/>
            <a:pathLst>
              <a:path w="587" h="588">
                <a:moveTo>
                  <a:pt x="0" y="293"/>
                </a:moveTo>
                <a:lnTo>
                  <a:pt x="233" y="233"/>
                </a:lnTo>
                <a:lnTo>
                  <a:pt x="294" y="0"/>
                </a:lnTo>
                <a:lnTo>
                  <a:pt x="352" y="233"/>
                </a:lnTo>
                <a:lnTo>
                  <a:pt x="586" y="294"/>
                </a:lnTo>
                <a:lnTo>
                  <a:pt x="352" y="353"/>
                </a:lnTo>
                <a:lnTo>
                  <a:pt x="293" y="587"/>
                </a:lnTo>
                <a:lnTo>
                  <a:pt x="233" y="353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2" name="CustomShape 14"/>
          <p:cNvSpPr/>
          <p:nvPr/>
        </p:nvSpPr>
        <p:spPr>
          <a:xfrm rot="19019400">
            <a:off x="2303280" y="247320"/>
            <a:ext cx="144360" cy="144360"/>
          </a:xfrm>
          <a:custGeom>
            <a:avLst/>
            <a:gdLst/>
            <a:ahLst/>
            <a:rect l="0" t="0" r="r" b="b"/>
            <a:pathLst>
              <a:path w="402" h="402">
                <a:moveTo>
                  <a:pt x="0" y="200"/>
                </a:moveTo>
                <a:lnTo>
                  <a:pt x="151" y="151"/>
                </a:lnTo>
                <a:lnTo>
                  <a:pt x="200" y="0"/>
                </a:lnTo>
                <a:lnTo>
                  <a:pt x="250" y="151"/>
                </a:lnTo>
                <a:lnTo>
                  <a:pt x="401" y="201"/>
                </a:lnTo>
                <a:lnTo>
                  <a:pt x="250" y="250"/>
                </a:lnTo>
                <a:lnTo>
                  <a:pt x="200" y="401"/>
                </a:lnTo>
                <a:lnTo>
                  <a:pt x="151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15"/>
          <p:cNvSpPr/>
          <p:nvPr/>
        </p:nvSpPr>
        <p:spPr>
          <a:xfrm rot="16500000">
            <a:off x="2304000" y="250920"/>
            <a:ext cx="140760" cy="140760"/>
          </a:xfrm>
          <a:custGeom>
            <a:avLst/>
            <a:gdLst/>
            <a:ahLst/>
            <a:rect l="0" t="0" r="r" b="b"/>
            <a:pathLst>
              <a:path w="392" h="392">
                <a:moveTo>
                  <a:pt x="0" y="196"/>
                </a:moveTo>
                <a:lnTo>
                  <a:pt x="156" y="156"/>
                </a:lnTo>
                <a:lnTo>
                  <a:pt x="195" y="0"/>
                </a:lnTo>
                <a:lnTo>
                  <a:pt x="234" y="156"/>
                </a:lnTo>
                <a:lnTo>
                  <a:pt x="391" y="196"/>
                </a:lnTo>
                <a:lnTo>
                  <a:pt x="234" y="235"/>
                </a:lnTo>
                <a:lnTo>
                  <a:pt x="195" y="391"/>
                </a:lnTo>
                <a:lnTo>
                  <a:pt x="155" y="234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16"/>
          <p:cNvSpPr/>
          <p:nvPr/>
        </p:nvSpPr>
        <p:spPr>
          <a:xfrm rot="19019400">
            <a:off x="5740200" y="761760"/>
            <a:ext cx="214200" cy="212760"/>
          </a:xfrm>
          <a:custGeom>
            <a:avLst/>
            <a:gdLst/>
            <a:ahLst/>
            <a:rect l="0" t="0" r="r" b="b"/>
            <a:pathLst>
              <a:path w="596" h="592">
                <a:moveTo>
                  <a:pt x="0" y="296"/>
                </a:moveTo>
                <a:lnTo>
                  <a:pt x="223" y="221"/>
                </a:lnTo>
                <a:lnTo>
                  <a:pt x="297" y="0"/>
                </a:lnTo>
                <a:lnTo>
                  <a:pt x="371" y="222"/>
                </a:lnTo>
                <a:lnTo>
                  <a:pt x="595" y="296"/>
                </a:lnTo>
                <a:lnTo>
                  <a:pt x="370" y="369"/>
                </a:lnTo>
                <a:lnTo>
                  <a:pt x="298" y="591"/>
                </a:lnTo>
                <a:lnTo>
                  <a:pt x="224" y="369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CustomShape 17"/>
          <p:cNvSpPr/>
          <p:nvPr/>
        </p:nvSpPr>
        <p:spPr>
          <a:xfrm rot="16500000">
            <a:off x="5741280" y="766800"/>
            <a:ext cx="207360" cy="208800"/>
          </a:xfrm>
          <a:custGeom>
            <a:avLst/>
            <a:gdLst/>
            <a:ahLst/>
            <a:rect l="0" t="0" r="r" b="b"/>
            <a:pathLst>
              <a:path w="578" h="582">
                <a:moveTo>
                  <a:pt x="0" y="290"/>
                </a:moveTo>
                <a:lnTo>
                  <a:pt x="230" y="231"/>
                </a:lnTo>
                <a:lnTo>
                  <a:pt x="288" y="0"/>
                </a:lnTo>
                <a:lnTo>
                  <a:pt x="346" y="231"/>
                </a:lnTo>
                <a:lnTo>
                  <a:pt x="577" y="290"/>
                </a:lnTo>
                <a:lnTo>
                  <a:pt x="347" y="349"/>
                </a:lnTo>
                <a:lnTo>
                  <a:pt x="289" y="581"/>
                </a:lnTo>
                <a:lnTo>
                  <a:pt x="230" y="349"/>
                </a:lnTo>
                <a:lnTo>
                  <a:pt x="0" y="29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CustomShape 18"/>
          <p:cNvSpPr/>
          <p:nvPr/>
        </p:nvSpPr>
        <p:spPr>
          <a:xfrm rot="19019400">
            <a:off x="6222960" y="1995120"/>
            <a:ext cx="216000" cy="212760"/>
          </a:xfrm>
          <a:custGeom>
            <a:avLst/>
            <a:gdLst/>
            <a:ahLst/>
            <a:rect l="0" t="0" r="r" b="b"/>
            <a:pathLst>
              <a:path w="602" h="593">
                <a:moveTo>
                  <a:pt x="0" y="297"/>
                </a:moveTo>
                <a:lnTo>
                  <a:pt x="226" y="221"/>
                </a:lnTo>
                <a:lnTo>
                  <a:pt x="299" y="0"/>
                </a:lnTo>
                <a:lnTo>
                  <a:pt x="374" y="222"/>
                </a:lnTo>
                <a:lnTo>
                  <a:pt x="601" y="296"/>
                </a:lnTo>
                <a:lnTo>
                  <a:pt x="374" y="369"/>
                </a:lnTo>
                <a:lnTo>
                  <a:pt x="300" y="592"/>
                </a:lnTo>
                <a:lnTo>
                  <a:pt x="226" y="369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" name="CustomShape 19"/>
          <p:cNvSpPr/>
          <p:nvPr/>
        </p:nvSpPr>
        <p:spPr>
          <a:xfrm rot="16500000">
            <a:off x="6224760" y="1999440"/>
            <a:ext cx="207360" cy="210600"/>
          </a:xfrm>
          <a:custGeom>
            <a:avLst/>
            <a:gdLst/>
            <a:ahLst/>
            <a:rect l="0" t="0" r="r" b="b"/>
            <a:pathLst>
              <a:path w="578" h="588">
                <a:moveTo>
                  <a:pt x="0" y="294"/>
                </a:moveTo>
                <a:lnTo>
                  <a:pt x="230" y="233"/>
                </a:lnTo>
                <a:lnTo>
                  <a:pt x="289" y="0"/>
                </a:lnTo>
                <a:lnTo>
                  <a:pt x="346" y="233"/>
                </a:lnTo>
                <a:lnTo>
                  <a:pt x="577" y="293"/>
                </a:lnTo>
                <a:lnTo>
                  <a:pt x="347" y="353"/>
                </a:lnTo>
                <a:lnTo>
                  <a:pt x="288" y="587"/>
                </a:lnTo>
                <a:lnTo>
                  <a:pt x="230" y="353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CustomShape 20"/>
          <p:cNvSpPr/>
          <p:nvPr/>
        </p:nvSpPr>
        <p:spPr>
          <a:xfrm rot="19019400">
            <a:off x="1514520" y="142560"/>
            <a:ext cx="146160" cy="144360"/>
          </a:xfrm>
          <a:custGeom>
            <a:avLst/>
            <a:gdLst/>
            <a:ahLst/>
            <a:rect l="0" t="0" r="r" b="b"/>
            <a:pathLst>
              <a:path w="408" h="402">
                <a:moveTo>
                  <a:pt x="0" y="201"/>
                </a:moveTo>
                <a:lnTo>
                  <a:pt x="153" y="151"/>
                </a:lnTo>
                <a:lnTo>
                  <a:pt x="203" y="0"/>
                </a:lnTo>
                <a:lnTo>
                  <a:pt x="253" y="151"/>
                </a:lnTo>
                <a:lnTo>
                  <a:pt x="407" y="200"/>
                </a:lnTo>
                <a:lnTo>
                  <a:pt x="253" y="250"/>
                </a:lnTo>
                <a:lnTo>
                  <a:pt x="203" y="401"/>
                </a:lnTo>
                <a:lnTo>
                  <a:pt x="153" y="250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CustomShape 21"/>
          <p:cNvSpPr/>
          <p:nvPr/>
        </p:nvSpPr>
        <p:spPr>
          <a:xfrm rot="16500000">
            <a:off x="1515240" y="145440"/>
            <a:ext cx="140760" cy="142560"/>
          </a:xfrm>
          <a:custGeom>
            <a:avLst/>
            <a:gdLst/>
            <a:ahLst/>
            <a:rect l="0" t="0" r="r" b="b"/>
            <a:pathLst>
              <a:path w="393" h="397">
                <a:moveTo>
                  <a:pt x="0" y="198"/>
                </a:moveTo>
                <a:lnTo>
                  <a:pt x="157" y="158"/>
                </a:lnTo>
                <a:lnTo>
                  <a:pt x="196" y="0"/>
                </a:lnTo>
                <a:lnTo>
                  <a:pt x="235" y="158"/>
                </a:lnTo>
                <a:lnTo>
                  <a:pt x="392" y="198"/>
                </a:lnTo>
                <a:lnTo>
                  <a:pt x="235" y="237"/>
                </a:lnTo>
                <a:lnTo>
                  <a:pt x="197" y="396"/>
                </a:lnTo>
                <a:lnTo>
                  <a:pt x="157" y="237"/>
                </a:lnTo>
                <a:lnTo>
                  <a:pt x="0" y="1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0" name="CustomShape 22"/>
          <p:cNvSpPr/>
          <p:nvPr/>
        </p:nvSpPr>
        <p:spPr>
          <a:xfrm rot="19019400">
            <a:off x="7775640" y="2131560"/>
            <a:ext cx="144360" cy="144720"/>
          </a:xfrm>
          <a:custGeom>
            <a:avLst/>
            <a:gdLst/>
            <a:ahLst/>
            <a:rect l="0" t="0" r="r" b="b"/>
            <a:pathLst>
              <a:path w="401" h="404">
                <a:moveTo>
                  <a:pt x="0" y="201"/>
                </a:moveTo>
                <a:lnTo>
                  <a:pt x="150" y="151"/>
                </a:lnTo>
                <a:lnTo>
                  <a:pt x="199" y="0"/>
                </a:lnTo>
                <a:lnTo>
                  <a:pt x="250" y="151"/>
                </a:lnTo>
                <a:lnTo>
                  <a:pt x="400" y="201"/>
                </a:lnTo>
                <a:lnTo>
                  <a:pt x="250" y="251"/>
                </a:lnTo>
                <a:lnTo>
                  <a:pt x="200" y="403"/>
                </a:lnTo>
                <a:lnTo>
                  <a:pt x="151" y="252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1" name="CustomShape 23"/>
          <p:cNvSpPr/>
          <p:nvPr/>
        </p:nvSpPr>
        <p:spPr>
          <a:xfrm rot="16500000">
            <a:off x="7775640" y="2135880"/>
            <a:ext cx="141120" cy="140760"/>
          </a:xfrm>
          <a:custGeom>
            <a:avLst/>
            <a:gdLst/>
            <a:ahLst/>
            <a:rect l="0" t="0" r="r" b="b"/>
            <a:pathLst>
              <a:path w="394" h="393">
                <a:moveTo>
                  <a:pt x="0" y="196"/>
                </a:moveTo>
                <a:lnTo>
                  <a:pt x="156" y="156"/>
                </a:lnTo>
                <a:lnTo>
                  <a:pt x="196" y="0"/>
                </a:lnTo>
                <a:lnTo>
                  <a:pt x="236" y="157"/>
                </a:lnTo>
                <a:lnTo>
                  <a:pt x="393" y="196"/>
                </a:lnTo>
                <a:lnTo>
                  <a:pt x="235" y="235"/>
                </a:lnTo>
                <a:lnTo>
                  <a:pt x="196" y="392"/>
                </a:lnTo>
                <a:lnTo>
                  <a:pt x="156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2" name="CustomShape 24"/>
          <p:cNvSpPr/>
          <p:nvPr/>
        </p:nvSpPr>
        <p:spPr>
          <a:xfrm rot="19019400">
            <a:off x="2657520" y="1037880"/>
            <a:ext cx="216000" cy="212760"/>
          </a:xfrm>
          <a:custGeom>
            <a:avLst/>
            <a:gdLst/>
            <a:ahLst/>
            <a:rect l="0" t="0" r="r" b="b"/>
            <a:pathLst>
              <a:path w="602" h="593">
                <a:moveTo>
                  <a:pt x="0" y="296"/>
                </a:moveTo>
                <a:lnTo>
                  <a:pt x="226" y="221"/>
                </a:lnTo>
                <a:lnTo>
                  <a:pt x="299" y="0"/>
                </a:lnTo>
                <a:lnTo>
                  <a:pt x="374" y="222"/>
                </a:lnTo>
                <a:lnTo>
                  <a:pt x="601" y="296"/>
                </a:lnTo>
                <a:lnTo>
                  <a:pt x="374" y="369"/>
                </a:lnTo>
                <a:lnTo>
                  <a:pt x="300" y="592"/>
                </a:lnTo>
                <a:lnTo>
                  <a:pt x="226" y="369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3" name="CustomShape 25"/>
          <p:cNvSpPr/>
          <p:nvPr/>
        </p:nvSpPr>
        <p:spPr>
          <a:xfrm rot="16500000">
            <a:off x="2659320" y="1042200"/>
            <a:ext cx="207360" cy="210600"/>
          </a:xfrm>
          <a:custGeom>
            <a:avLst/>
            <a:gdLst/>
            <a:ahLst/>
            <a:rect l="0" t="0" r="r" b="b"/>
            <a:pathLst>
              <a:path w="578" h="588">
                <a:moveTo>
                  <a:pt x="0" y="294"/>
                </a:moveTo>
                <a:lnTo>
                  <a:pt x="230" y="233"/>
                </a:lnTo>
                <a:lnTo>
                  <a:pt x="288" y="0"/>
                </a:lnTo>
                <a:lnTo>
                  <a:pt x="346" y="233"/>
                </a:lnTo>
                <a:lnTo>
                  <a:pt x="577" y="293"/>
                </a:lnTo>
                <a:lnTo>
                  <a:pt x="346" y="353"/>
                </a:lnTo>
                <a:lnTo>
                  <a:pt x="288" y="587"/>
                </a:lnTo>
                <a:lnTo>
                  <a:pt x="230" y="353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4" name="CustomShape 26"/>
          <p:cNvSpPr/>
          <p:nvPr/>
        </p:nvSpPr>
        <p:spPr>
          <a:xfrm rot="19019400">
            <a:off x="1935000" y="580680"/>
            <a:ext cx="146160" cy="144360"/>
          </a:xfrm>
          <a:custGeom>
            <a:avLst/>
            <a:gdLst/>
            <a:ahLst/>
            <a:rect l="0" t="0" r="r" b="b"/>
            <a:pathLst>
              <a:path w="408" h="401">
                <a:moveTo>
                  <a:pt x="0" y="200"/>
                </a:moveTo>
                <a:lnTo>
                  <a:pt x="153" y="151"/>
                </a:lnTo>
                <a:lnTo>
                  <a:pt x="203" y="0"/>
                </a:lnTo>
                <a:lnTo>
                  <a:pt x="253" y="150"/>
                </a:lnTo>
                <a:lnTo>
                  <a:pt x="407" y="199"/>
                </a:lnTo>
                <a:lnTo>
                  <a:pt x="253" y="250"/>
                </a:lnTo>
                <a:lnTo>
                  <a:pt x="203" y="400"/>
                </a:lnTo>
                <a:lnTo>
                  <a:pt x="153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5" name="CustomShape 27"/>
          <p:cNvSpPr/>
          <p:nvPr/>
        </p:nvSpPr>
        <p:spPr>
          <a:xfrm rot="16500000">
            <a:off x="1935720" y="583560"/>
            <a:ext cx="140760" cy="142560"/>
          </a:xfrm>
          <a:custGeom>
            <a:avLst/>
            <a:gdLst/>
            <a:ahLst/>
            <a:rect l="0" t="0" r="r" b="b"/>
            <a:pathLst>
              <a:path w="392" h="397">
                <a:moveTo>
                  <a:pt x="0" y="197"/>
                </a:moveTo>
                <a:lnTo>
                  <a:pt x="156" y="158"/>
                </a:lnTo>
                <a:lnTo>
                  <a:pt x="195" y="0"/>
                </a:lnTo>
                <a:lnTo>
                  <a:pt x="234" y="158"/>
                </a:lnTo>
                <a:lnTo>
                  <a:pt x="391" y="197"/>
                </a:lnTo>
                <a:lnTo>
                  <a:pt x="234" y="237"/>
                </a:lnTo>
                <a:lnTo>
                  <a:pt x="196" y="396"/>
                </a:lnTo>
                <a:lnTo>
                  <a:pt x="156" y="237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28"/>
          <p:cNvSpPr/>
          <p:nvPr/>
        </p:nvSpPr>
        <p:spPr>
          <a:xfrm rot="19019400">
            <a:off x="2176200" y="707760"/>
            <a:ext cx="215640" cy="215640"/>
          </a:xfrm>
          <a:custGeom>
            <a:avLst/>
            <a:gdLst/>
            <a:ahLst/>
            <a:rect l="0" t="0" r="r" b="b"/>
            <a:pathLst>
              <a:path w="601" h="601">
                <a:moveTo>
                  <a:pt x="0" y="300"/>
                </a:moveTo>
                <a:lnTo>
                  <a:pt x="225" y="225"/>
                </a:lnTo>
                <a:lnTo>
                  <a:pt x="299" y="0"/>
                </a:lnTo>
                <a:lnTo>
                  <a:pt x="374" y="225"/>
                </a:lnTo>
                <a:lnTo>
                  <a:pt x="600" y="299"/>
                </a:lnTo>
                <a:lnTo>
                  <a:pt x="374" y="374"/>
                </a:lnTo>
                <a:lnTo>
                  <a:pt x="300" y="600"/>
                </a:lnTo>
                <a:lnTo>
                  <a:pt x="225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7" name="CustomShape 29"/>
          <p:cNvSpPr/>
          <p:nvPr/>
        </p:nvSpPr>
        <p:spPr>
          <a:xfrm rot="16500000">
            <a:off x="2176920" y="713160"/>
            <a:ext cx="210240" cy="210240"/>
          </a:xfrm>
          <a:custGeom>
            <a:avLst/>
            <a:gdLst/>
            <a:ahLst/>
            <a:rect l="0" t="0" r="r" b="b"/>
            <a:pathLst>
              <a:path w="586" h="586">
                <a:moveTo>
                  <a:pt x="0" y="292"/>
                </a:moveTo>
                <a:lnTo>
                  <a:pt x="233" y="233"/>
                </a:lnTo>
                <a:lnTo>
                  <a:pt x="292" y="0"/>
                </a:lnTo>
                <a:lnTo>
                  <a:pt x="351" y="233"/>
                </a:lnTo>
                <a:lnTo>
                  <a:pt x="585" y="292"/>
                </a:lnTo>
                <a:lnTo>
                  <a:pt x="352" y="351"/>
                </a:lnTo>
                <a:lnTo>
                  <a:pt x="292" y="585"/>
                </a:lnTo>
                <a:lnTo>
                  <a:pt x="233" y="351"/>
                </a:lnTo>
                <a:lnTo>
                  <a:pt x="0" y="2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8" name="CustomShape 30"/>
          <p:cNvSpPr/>
          <p:nvPr/>
        </p:nvSpPr>
        <p:spPr>
          <a:xfrm rot="19019400">
            <a:off x="3405240" y="1882440"/>
            <a:ext cx="142920" cy="144360"/>
          </a:xfrm>
          <a:custGeom>
            <a:avLst/>
            <a:gdLst/>
            <a:ahLst/>
            <a:rect l="0" t="0" r="r" b="b"/>
            <a:pathLst>
              <a:path w="399" h="402">
                <a:moveTo>
                  <a:pt x="0" y="200"/>
                </a:moveTo>
                <a:lnTo>
                  <a:pt x="149" y="151"/>
                </a:lnTo>
                <a:lnTo>
                  <a:pt x="199" y="0"/>
                </a:lnTo>
                <a:lnTo>
                  <a:pt x="248" y="151"/>
                </a:lnTo>
                <a:lnTo>
                  <a:pt x="398" y="200"/>
                </a:lnTo>
                <a:lnTo>
                  <a:pt x="248" y="250"/>
                </a:lnTo>
                <a:lnTo>
                  <a:pt x="199" y="401"/>
                </a:lnTo>
                <a:lnTo>
                  <a:pt x="149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9" name="CustomShape 31"/>
          <p:cNvSpPr/>
          <p:nvPr/>
        </p:nvSpPr>
        <p:spPr>
          <a:xfrm rot="16500000">
            <a:off x="3404880" y="1886760"/>
            <a:ext cx="140760" cy="139320"/>
          </a:xfrm>
          <a:custGeom>
            <a:avLst/>
            <a:gdLst/>
            <a:ahLst/>
            <a:rect l="0" t="0" r="r" b="b"/>
            <a:pathLst>
              <a:path w="393" h="389">
                <a:moveTo>
                  <a:pt x="0" y="194"/>
                </a:moveTo>
                <a:lnTo>
                  <a:pt x="156" y="154"/>
                </a:lnTo>
                <a:lnTo>
                  <a:pt x="196" y="0"/>
                </a:lnTo>
                <a:lnTo>
                  <a:pt x="235" y="154"/>
                </a:lnTo>
                <a:lnTo>
                  <a:pt x="392" y="194"/>
                </a:lnTo>
                <a:lnTo>
                  <a:pt x="235" y="233"/>
                </a:lnTo>
                <a:lnTo>
                  <a:pt x="196" y="388"/>
                </a:lnTo>
                <a:lnTo>
                  <a:pt x="156" y="233"/>
                </a:lnTo>
                <a:lnTo>
                  <a:pt x="0" y="1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0" name="CustomShape 32"/>
          <p:cNvSpPr/>
          <p:nvPr/>
        </p:nvSpPr>
        <p:spPr>
          <a:xfrm rot="19019400">
            <a:off x="6548400" y="1041120"/>
            <a:ext cx="219240" cy="217440"/>
          </a:xfrm>
          <a:custGeom>
            <a:avLst/>
            <a:gdLst/>
            <a:ahLst/>
            <a:rect l="0" t="0" r="r" b="b"/>
            <a:pathLst>
              <a:path w="611" h="606">
                <a:moveTo>
                  <a:pt x="0" y="302"/>
                </a:moveTo>
                <a:lnTo>
                  <a:pt x="229" y="227"/>
                </a:lnTo>
                <a:lnTo>
                  <a:pt x="305" y="0"/>
                </a:lnTo>
                <a:lnTo>
                  <a:pt x="381" y="227"/>
                </a:lnTo>
                <a:lnTo>
                  <a:pt x="610" y="302"/>
                </a:lnTo>
                <a:lnTo>
                  <a:pt x="380" y="377"/>
                </a:lnTo>
                <a:lnTo>
                  <a:pt x="305" y="605"/>
                </a:lnTo>
                <a:lnTo>
                  <a:pt x="229" y="377"/>
                </a:lnTo>
                <a:lnTo>
                  <a:pt x="0" y="30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1" name="CustomShape 33"/>
          <p:cNvSpPr/>
          <p:nvPr/>
        </p:nvSpPr>
        <p:spPr>
          <a:xfrm rot="16500000">
            <a:off x="6549840" y="1046160"/>
            <a:ext cx="212040" cy="213840"/>
          </a:xfrm>
          <a:custGeom>
            <a:avLst/>
            <a:gdLst/>
            <a:ahLst/>
            <a:rect l="0" t="0" r="r" b="b"/>
            <a:pathLst>
              <a:path w="592" h="596">
                <a:moveTo>
                  <a:pt x="0" y="297"/>
                </a:moveTo>
                <a:lnTo>
                  <a:pt x="235" y="237"/>
                </a:lnTo>
                <a:lnTo>
                  <a:pt x="296" y="0"/>
                </a:lnTo>
                <a:lnTo>
                  <a:pt x="354" y="236"/>
                </a:lnTo>
                <a:lnTo>
                  <a:pt x="591" y="297"/>
                </a:lnTo>
                <a:lnTo>
                  <a:pt x="355" y="357"/>
                </a:lnTo>
                <a:lnTo>
                  <a:pt x="296" y="595"/>
                </a:lnTo>
                <a:lnTo>
                  <a:pt x="236" y="357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2" name="CustomShape 34"/>
          <p:cNvSpPr/>
          <p:nvPr/>
        </p:nvSpPr>
        <p:spPr>
          <a:xfrm rot="19019400">
            <a:off x="6823080" y="1391760"/>
            <a:ext cx="216000" cy="216000"/>
          </a:xfrm>
          <a:custGeom>
            <a:avLst/>
            <a:gdLst/>
            <a:ahLst/>
            <a:rect l="0" t="0" r="r" b="b"/>
            <a:pathLst>
              <a:path w="602" h="602">
                <a:moveTo>
                  <a:pt x="0" y="301"/>
                </a:moveTo>
                <a:lnTo>
                  <a:pt x="226" y="226"/>
                </a:lnTo>
                <a:lnTo>
                  <a:pt x="299" y="0"/>
                </a:lnTo>
                <a:lnTo>
                  <a:pt x="374" y="226"/>
                </a:lnTo>
                <a:lnTo>
                  <a:pt x="601" y="300"/>
                </a:lnTo>
                <a:lnTo>
                  <a:pt x="374" y="375"/>
                </a:lnTo>
                <a:lnTo>
                  <a:pt x="300" y="601"/>
                </a:lnTo>
                <a:lnTo>
                  <a:pt x="225" y="374"/>
                </a:lnTo>
                <a:lnTo>
                  <a:pt x="0" y="3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3" name="CustomShape 35"/>
          <p:cNvSpPr/>
          <p:nvPr/>
        </p:nvSpPr>
        <p:spPr>
          <a:xfrm rot="16500000">
            <a:off x="6823440" y="1397520"/>
            <a:ext cx="210600" cy="210600"/>
          </a:xfrm>
          <a:custGeom>
            <a:avLst/>
            <a:gdLst/>
            <a:ahLst/>
            <a:rect l="0" t="0" r="r" b="b"/>
            <a:pathLst>
              <a:path w="588" h="588">
                <a:moveTo>
                  <a:pt x="0" y="293"/>
                </a:moveTo>
                <a:lnTo>
                  <a:pt x="233" y="234"/>
                </a:lnTo>
                <a:lnTo>
                  <a:pt x="294" y="0"/>
                </a:lnTo>
                <a:lnTo>
                  <a:pt x="352" y="233"/>
                </a:lnTo>
                <a:lnTo>
                  <a:pt x="587" y="294"/>
                </a:lnTo>
                <a:lnTo>
                  <a:pt x="353" y="353"/>
                </a:lnTo>
                <a:lnTo>
                  <a:pt x="293" y="587"/>
                </a:lnTo>
                <a:lnTo>
                  <a:pt x="233" y="353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36"/>
          <p:cNvSpPr/>
          <p:nvPr/>
        </p:nvSpPr>
        <p:spPr>
          <a:xfrm rot="19019400">
            <a:off x="2176200" y="707760"/>
            <a:ext cx="215640" cy="215640"/>
          </a:xfrm>
          <a:custGeom>
            <a:avLst/>
            <a:gdLst/>
            <a:ahLst/>
            <a:rect l="0" t="0" r="r" b="b"/>
            <a:pathLst>
              <a:path w="601" h="601">
                <a:moveTo>
                  <a:pt x="0" y="300"/>
                </a:moveTo>
                <a:lnTo>
                  <a:pt x="225" y="225"/>
                </a:lnTo>
                <a:lnTo>
                  <a:pt x="299" y="0"/>
                </a:lnTo>
                <a:lnTo>
                  <a:pt x="374" y="225"/>
                </a:lnTo>
                <a:lnTo>
                  <a:pt x="600" y="299"/>
                </a:lnTo>
                <a:lnTo>
                  <a:pt x="374" y="374"/>
                </a:lnTo>
                <a:lnTo>
                  <a:pt x="300" y="600"/>
                </a:lnTo>
                <a:lnTo>
                  <a:pt x="225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37"/>
          <p:cNvSpPr/>
          <p:nvPr/>
        </p:nvSpPr>
        <p:spPr>
          <a:xfrm rot="16500000">
            <a:off x="2176920" y="713160"/>
            <a:ext cx="210240" cy="210240"/>
          </a:xfrm>
          <a:custGeom>
            <a:avLst/>
            <a:gdLst/>
            <a:ahLst/>
            <a:rect l="0" t="0" r="r" b="b"/>
            <a:pathLst>
              <a:path w="586" h="586">
                <a:moveTo>
                  <a:pt x="0" y="292"/>
                </a:moveTo>
                <a:lnTo>
                  <a:pt x="233" y="233"/>
                </a:lnTo>
                <a:lnTo>
                  <a:pt x="292" y="0"/>
                </a:lnTo>
                <a:lnTo>
                  <a:pt x="351" y="233"/>
                </a:lnTo>
                <a:lnTo>
                  <a:pt x="585" y="292"/>
                </a:lnTo>
                <a:lnTo>
                  <a:pt x="352" y="351"/>
                </a:lnTo>
                <a:lnTo>
                  <a:pt x="292" y="585"/>
                </a:lnTo>
                <a:lnTo>
                  <a:pt x="233" y="351"/>
                </a:lnTo>
                <a:lnTo>
                  <a:pt x="0" y="2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38"/>
          <p:cNvSpPr/>
          <p:nvPr/>
        </p:nvSpPr>
        <p:spPr>
          <a:xfrm rot="19019400">
            <a:off x="6992640" y="1788840"/>
            <a:ext cx="144360" cy="144360"/>
          </a:xfrm>
          <a:custGeom>
            <a:avLst/>
            <a:gdLst/>
            <a:ahLst/>
            <a:rect l="0" t="0" r="r" b="b"/>
            <a:pathLst>
              <a:path w="402" h="402">
                <a:moveTo>
                  <a:pt x="0" y="199"/>
                </a:moveTo>
                <a:lnTo>
                  <a:pt x="150" y="151"/>
                </a:lnTo>
                <a:lnTo>
                  <a:pt x="199" y="0"/>
                </a:lnTo>
                <a:lnTo>
                  <a:pt x="250" y="151"/>
                </a:lnTo>
                <a:lnTo>
                  <a:pt x="401" y="200"/>
                </a:lnTo>
                <a:lnTo>
                  <a:pt x="250" y="249"/>
                </a:lnTo>
                <a:lnTo>
                  <a:pt x="200" y="401"/>
                </a:lnTo>
                <a:lnTo>
                  <a:pt x="151" y="250"/>
                </a:lnTo>
                <a:lnTo>
                  <a:pt x="0" y="199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39"/>
          <p:cNvSpPr/>
          <p:nvPr/>
        </p:nvSpPr>
        <p:spPr>
          <a:xfrm rot="16500000">
            <a:off x="6993360" y="1792440"/>
            <a:ext cx="140760" cy="140760"/>
          </a:xfrm>
          <a:custGeom>
            <a:avLst/>
            <a:gdLst/>
            <a:ahLst/>
            <a:rect l="0" t="0" r="r" b="b"/>
            <a:pathLst>
              <a:path w="393" h="392">
                <a:moveTo>
                  <a:pt x="0" y="195"/>
                </a:moveTo>
                <a:lnTo>
                  <a:pt x="156" y="156"/>
                </a:lnTo>
                <a:lnTo>
                  <a:pt x="196" y="0"/>
                </a:lnTo>
                <a:lnTo>
                  <a:pt x="235" y="156"/>
                </a:lnTo>
                <a:lnTo>
                  <a:pt x="392" y="195"/>
                </a:lnTo>
                <a:lnTo>
                  <a:pt x="234" y="234"/>
                </a:lnTo>
                <a:lnTo>
                  <a:pt x="196" y="391"/>
                </a:lnTo>
                <a:lnTo>
                  <a:pt x="156" y="234"/>
                </a:lnTo>
                <a:lnTo>
                  <a:pt x="0" y="19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40"/>
          <p:cNvSpPr/>
          <p:nvPr/>
        </p:nvSpPr>
        <p:spPr>
          <a:xfrm rot="19019400">
            <a:off x="6548400" y="1041120"/>
            <a:ext cx="219240" cy="217440"/>
          </a:xfrm>
          <a:custGeom>
            <a:avLst/>
            <a:gdLst/>
            <a:ahLst/>
            <a:rect l="0" t="0" r="r" b="b"/>
            <a:pathLst>
              <a:path w="611" h="606">
                <a:moveTo>
                  <a:pt x="0" y="302"/>
                </a:moveTo>
                <a:lnTo>
                  <a:pt x="229" y="227"/>
                </a:lnTo>
                <a:lnTo>
                  <a:pt x="305" y="0"/>
                </a:lnTo>
                <a:lnTo>
                  <a:pt x="381" y="227"/>
                </a:lnTo>
                <a:lnTo>
                  <a:pt x="610" y="302"/>
                </a:lnTo>
                <a:lnTo>
                  <a:pt x="380" y="377"/>
                </a:lnTo>
                <a:lnTo>
                  <a:pt x="305" y="605"/>
                </a:lnTo>
                <a:lnTo>
                  <a:pt x="229" y="377"/>
                </a:lnTo>
                <a:lnTo>
                  <a:pt x="0" y="30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41"/>
          <p:cNvSpPr/>
          <p:nvPr/>
        </p:nvSpPr>
        <p:spPr>
          <a:xfrm rot="16500000">
            <a:off x="6549840" y="1046160"/>
            <a:ext cx="212040" cy="213840"/>
          </a:xfrm>
          <a:custGeom>
            <a:avLst/>
            <a:gdLst/>
            <a:ahLst/>
            <a:rect l="0" t="0" r="r" b="b"/>
            <a:pathLst>
              <a:path w="592" h="596">
                <a:moveTo>
                  <a:pt x="0" y="297"/>
                </a:moveTo>
                <a:lnTo>
                  <a:pt x="235" y="237"/>
                </a:lnTo>
                <a:lnTo>
                  <a:pt x="296" y="0"/>
                </a:lnTo>
                <a:lnTo>
                  <a:pt x="354" y="236"/>
                </a:lnTo>
                <a:lnTo>
                  <a:pt x="591" y="297"/>
                </a:lnTo>
                <a:lnTo>
                  <a:pt x="355" y="357"/>
                </a:lnTo>
                <a:lnTo>
                  <a:pt x="296" y="595"/>
                </a:lnTo>
                <a:lnTo>
                  <a:pt x="236" y="357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42"/>
          <p:cNvSpPr/>
          <p:nvPr/>
        </p:nvSpPr>
        <p:spPr>
          <a:xfrm rot="19019400">
            <a:off x="3498840" y="684360"/>
            <a:ext cx="216000" cy="212400"/>
          </a:xfrm>
          <a:custGeom>
            <a:avLst/>
            <a:gdLst/>
            <a:ahLst/>
            <a:rect l="0" t="0" r="r" b="b"/>
            <a:pathLst>
              <a:path w="601" h="592">
                <a:moveTo>
                  <a:pt x="0" y="296"/>
                </a:moveTo>
                <a:lnTo>
                  <a:pt x="226" y="222"/>
                </a:lnTo>
                <a:lnTo>
                  <a:pt x="300" y="0"/>
                </a:lnTo>
                <a:lnTo>
                  <a:pt x="374" y="222"/>
                </a:lnTo>
                <a:lnTo>
                  <a:pt x="600" y="295"/>
                </a:lnTo>
                <a:lnTo>
                  <a:pt x="374" y="368"/>
                </a:lnTo>
                <a:lnTo>
                  <a:pt x="300" y="591"/>
                </a:lnTo>
                <a:lnTo>
                  <a:pt x="226" y="368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43"/>
          <p:cNvSpPr/>
          <p:nvPr/>
        </p:nvSpPr>
        <p:spPr>
          <a:xfrm rot="16500000">
            <a:off x="3501000" y="688320"/>
            <a:ext cx="207000" cy="210600"/>
          </a:xfrm>
          <a:custGeom>
            <a:avLst/>
            <a:gdLst/>
            <a:ahLst/>
            <a:rect l="0" t="0" r="r" b="b"/>
            <a:pathLst>
              <a:path w="577" h="587">
                <a:moveTo>
                  <a:pt x="0" y="293"/>
                </a:moveTo>
                <a:lnTo>
                  <a:pt x="229" y="233"/>
                </a:lnTo>
                <a:lnTo>
                  <a:pt x="289" y="0"/>
                </a:lnTo>
                <a:lnTo>
                  <a:pt x="346" y="233"/>
                </a:lnTo>
                <a:lnTo>
                  <a:pt x="576" y="293"/>
                </a:lnTo>
                <a:lnTo>
                  <a:pt x="346" y="352"/>
                </a:lnTo>
                <a:lnTo>
                  <a:pt x="288" y="586"/>
                </a:lnTo>
                <a:lnTo>
                  <a:pt x="229" y="352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2" name="CustomShape 44"/>
          <p:cNvSpPr/>
          <p:nvPr/>
        </p:nvSpPr>
        <p:spPr>
          <a:xfrm rot="19019400">
            <a:off x="5329080" y="1144440"/>
            <a:ext cx="216000" cy="217800"/>
          </a:xfrm>
          <a:custGeom>
            <a:avLst/>
            <a:gdLst/>
            <a:ahLst/>
            <a:rect l="0" t="0" r="r" b="b"/>
            <a:pathLst>
              <a:path w="601" h="608">
                <a:moveTo>
                  <a:pt x="0" y="304"/>
                </a:moveTo>
                <a:lnTo>
                  <a:pt x="225" y="227"/>
                </a:lnTo>
                <a:lnTo>
                  <a:pt x="300" y="0"/>
                </a:lnTo>
                <a:lnTo>
                  <a:pt x="373" y="227"/>
                </a:lnTo>
                <a:lnTo>
                  <a:pt x="600" y="303"/>
                </a:lnTo>
                <a:lnTo>
                  <a:pt x="374" y="378"/>
                </a:lnTo>
                <a:lnTo>
                  <a:pt x="300" y="607"/>
                </a:lnTo>
                <a:lnTo>
                  <a:pt x="226" y="378"/>
                </a:lnTo>
                <a:lnTo>
                  <a:pt x="0" y="30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3" name="CustomShape 45"/>
          <p:cNvSpPr/>
          <p:nvPr/>
        </p:nvSpPr>
        <p:spPr>
          <a:xfrm rot="16500000">
            <a:off x="5328720" y="1150560"/>
            <a:ext cx="212400" cy="210600"/>
          </a:xfrm>
          <a:custGeom>
            <a:avLst/>
            <a:gdLst/>
            <a:ahLst/>
            <a:rect l="0" t="0" r="r" b="b"/>
            <a:pathLst>
              <a:path w="592" h="588">
                <a:moveTo>
                  <a:pt x="0" y="293"/>
                </a:moveTo>
                <a:lnTo>
                  <a:pt x="235" y="234"/>
                </a:lnTo>
                <a:lnTo>
                  <a:pt x="296" y="0"/>
                </a:lnTo>
                <a:lnTo>
                  <a:pt x="355" y="233"/>
                </a:lnTo>
                <a:lnTo>
                  <a:pt x="591" y="294"/>
                </a:lnTo>
                <a:lnTo>
                  <a:pt x="355" y="353"/>
                </a:lnTo>
                <a:lnTo>
                  <a:pt x="295" y="587"/>
                </a:lnTo>
                <a:lnTo>
                  <a:pt x="235" y="353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4" name="CustomShape 46"/>
          <p:cNvSpPr/>
          <p:nvPr/>
        </p:nvSpPr>
        <p:spPr>
          <a:xfrm rot="19019400">
            <a:off x="5376960" y="2152800"/>
            <a:ext cx="147600" cy="144360"/>
          </a:xfrm>
          <a:custGeom>
            <a:avLst/>
            <a:gdLst/>
            <a:ahLst/>
            <a:rect l="0" t="0" r="r" b="b"/>
            <a:pathLst>
              <a:path w="413" h="401">
                <a:moveTo>
                  <a:pt x="0" y="200"/>
                </a:moveTo>
                <a:lnTo>
                  <a:pt x="155" y="151"/>
                </a:lnTo>
                <a:lnTo>
                  <a:pt x="206" y="0"/>
                </a:lnTo>
                <a:lnTo>
                  <a:pt x="256" y="151"/>
                </a:lnTo>
                <a:lnTo>
                  <a:pt x="412" y="200"/>
                </a:lnTo>
                <a:lnTo>
                  <a:pt x="257" y="250"/>
                </a:lnTo>
                <a:lnTo>
                  <a:pt x="206" y="400"/>
                </a:lnTo>
                <a:lnTo>
                  <a:pt x="154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5" name="CustomShape 47"/>
          <p:cNvSpPr/>
          <p:nvPr/>
        </p:nvSpPr>
        <p:spPr>
          <a:xfrm rot="16500000">
            <a:off x="5378400" y="2154600"/>
            <a:ext cx="140760" cy="144000"/>
          </a:xfrm>
          <a:custGeom>
            <a:avLst/>
            <a:gdLst/>
            <a:ahLst/>
            <a:rect l="0" t="0" r="r" b="b"/>
            <a:pathLst>
              <a:path w="392" h="401">
                <a:moveTo>
                  <a:pt x="0" y="200"/>
                </a:moveTo>
                <a:lnTo>
                  <a:pt x="156" y="159"/>
                </a:lnTo>
                <a:lnTo>
                  <a:pt x="195" y="0"/>
                </a:lnTo>
                <a:lnTo>
                  <a:pt x="234" y="159"/>
                </a:lnTo>
                <a:lnTo>
                  <a:pt x="391" y="199"/>
                </a:lnTo>
                <a:lnTo>
                  <a:pt x="234" y="240"/>
                </a:lnTo>
                <a:lnTo>
                  <a:pt x="195" y="400"/>
                </a:lnTo>
                <a:lnTo>
                  <a:pt x="156" y="24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6" name="CustomShape 48"/>
          <p:cNvSpPr/>
          <p:nvPr/>
        </p:nvSpPr>
        <p:spPr>
          <a:xfrm rot="19019400">
            <a:off x="804960" y="1122480"/>
            <a:ext cx="218880" cy="215640"/>
          </a:xfrm>
          <a:custGeom>
            <a:avLst/>
            <a:gdLst/>
            <a:ahLst/>
            <a:rect l="0" t="0" r="r" b="b"/>
            <a:pathLst>
              <a:path w="609" h="601">
                <a:moveTo>
                  <a:pt x="0" y="300"/>
                </a:moveTo>
                <a:lnTo>
                  <a:pt x="228" y="225"/>
                </a:lnTo>
                <a:lnTo>
                  <a:pt x="303" y="0"/>
                </a:lnTo>
                <a:lnTo>
                  <a:pt x="378" y="226"/>
                </a:lnTo>
                <a:lnTo>
                  <a:pt x="608" y="300"/>
                </a:lnTo>
                <a:lnTo>
                  <a:pt x="378" y="374"/>
                </a:lnTo>
                <a:lnTo>
                  <a:pt x="304" y="600"/>
                </a:lnTo>
                <a:lnTo>
                  <a:pt x="229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7" name="CustomShape 49"/>
          <p:cNvSpPr/>
          <p:nvPr/>
        </p:nvSpPr>
        <p:spPr>
          <a:xfrm rot="16500000">
            <a:off x="806760" y="1126080"/>
            <a:ext cx="210240" cy="213480"/>
          </a:xfrm>
          <a:custGeom>
            <a:avLst/>
            <a:gdLst/>
            <a:ahLst/>
            <a:rect l="0" t="0" r="r" b="b"/>
            <a:pathLst>
              <a:path w="586" h="595">
                <a:moveTo>
                  <a:pt x="0" y="297"/>
                </a:moveTo>
                <a:lnTo>
                  <a:pt x="233" y="236"/>
                </a:lnTo>
                <a:lnTo>
                  <a:pt x="292" y="0"/>
                </a:lnTo>
                <a:lnTo>
                  <a:pt x="351" y="236"/>
                </a:lnTo>
                <a:lnTo>
                  <a:pt x="585" y="297"/>
                </a:lnTo>
                <a:lnTo>
                  <a:pt x="351" y="357"/>
                </a:lnTo>
                <a:lnTo>
                  <a:pt x="292" y="594"/>
                </a:lnTo>
                <a:lnTo>
                  <a:pt x="233" y="357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8" name="CustomShape 50"/>
          <p:cNvSpPr/>
          <p:nvPr/>
        </p:nvSpPr>
        <p:spPr>
          <a:xfrm rot="7028400">
            <a:off x="2892240" y="633240"/>
            <a:ext cx="218880" cy="216000"/>
          </a:xfrm>
          <a:custGeom>
            <a:avLst/>
            <a:gdLst/>
            <a:ahLst/>
            <a:rect l="0" t="0" r="r" b="b"/>
            <a:pathLst>
              <a:path w="611" h="602">
                <a:moveTo>
                  <a:pt x="0" y="300"/>
                </a:moveTo>
                <a:lnTo>
                  <a:pt x="230" y="226"/>
                </a:lnTo>
                <a:lnTo>
                  <a:pt x="305" y="0"/>
                </a:lnTo>
                <a:lnTo>
                  <a:pt x="379" y="226"/>
                </a:lnTo>
                <a:lnTo>
                  <a:pt x="610" y="300"/>
                </a:lnTo>
                <a:lnTo>
                  <a:pt x="380" y="374"/>
                </a:lnTo>
                <a:lnTo>
                  <a:pt x="306" y="601"/>
                </a:lnTo>
                <a:lnTo>
                  <a:pt x="231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9" name="CustomShape 51"/>
          <p:cNvSpPr/>
          <p:nvPr/>
        </p:nvSpPr>
        <p:spPr>
          <a:xfrm rot="4509000">
            <a:off x="2897280" y="631080"/>
            <a:ext cx="210600" cy="213480"/>
          </a:xfrm>
          <a:custGeom>
            <a:avLst/>
            <a:gdLst/>
            <a:ahLst/>
            <a:rect l="0" t="0" r="r" b="b"/>
            <a:pathLst>
              <a:path w="586" h="595">
                <a:moveTo>
                  <a:pt x="0" y="297"/>
                </a:moveTo>
                <a:lnTo>
                  <a:pt x="232" y="236"/>
                </a:lnTo>
                <a:lnTo>
                  <a:pt x="293" y="0"/>
                </a:lnTo>
                <a:lnTo>
                  <a:pt x="351" y="236"/>
                </a:lnTo>
                <a:lnTo>
                  <a:pt x="585" y="297"/>
                </a:lnTo>
                <a:lnTo>
                  <a:pt x="351" y="357"/>
                </a:lnTo>
                <a:lnTo>
                  <a:pt x="293" y="594"/>
                </a:lnTo>
                <a:lnTo>
                  <a:pt x="232" y="357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0" name="CustomShape 52"/>
          <p:cNvSpPr/>
          <p:nvPr/>
        </p:nvSpPr>
        <p:spPr>
          <a:xfrm rot="7028400">
            <a:off x="4910040" y="3086280"/>
            <a:ext cx="216000" cy="217440"/>
          </a:xfrm>
          <a:custGeom>
            <a:avLst/>
            <a:gdLst/>
            <a:ahLst/>
            <a:rect l="0" t="0" r="r" b="b"/>
            <a:pathLst>
              <a:path w="602" h="607">
                <a:moveTo>
                  <a:pt x="0" y="303"/>
                </a:moveTo>
                <a:lnTo>
                  <a:pt x="226" y="228"/>
                </a:lnTo>
                <a:lnTo>
                  <a:pt x="300" y="0"/>
                </a:lnTo>
                <a:lnTo>
                  <a:pt x="374" y="228"/>
                </a:lnTo>
                <a:lnTo>
                  <a:pt x="601" y="302"/>
                </a:lnTo>
                <a:lnTo>
                  <a:pt x="374" y="377"/>
                </a:lnTo>
                <a:lnTo>
                  <a:pt x="301" y="606"/>
                </a:lnTo>
                <a:lnTo>
                  <a:pt x="226" y="378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1" name="CustomShape 53"/>
          <p:cNvSpPr/>
          <p:nvPr/>
        </p:nvSpPr>
        <p:spPr>
          <a:xfrm rot="4509000">
            <a:off x="4912920" y="3085920"/>
            <a:ext cx="212040" cy="210600"/>
          </a:xfrm>
          <a:custGeom>
            <a:avLst/>
            <a:gdLst/>
            <a:ahLst/>
            <a:rect l="0" t="0" r="r" b="b"/>
            <a:pathLst>
              <a:path w="591" h="587">
                <a:moveTo>
                  <a:pt x="0" y="293"/>
                </a:moveTo>
                <a:lnTo>
                  <a:pt x="236" y="233"/>
                </a:lnTo>
                <a:lnTo>
                  <a:pt x="295" y="0"/>
                </a:lnTo>
                <a:lnTo>
                  <a:pt x="355" y="233"/>
                </a:lnTo>
                <a:lnTo>
                  <a:pt x="590" y="292"/>
                </a:lnTo>
                <a:lnTo>
                  <a:pt x="354" y="352"/>
                </a:lnTo>
                <a:lnTo>
                  <a:pt x="296" y="586"/>
                </a:lnTo>
                <a:lnTo>
                  <a:pt x="235" y="351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2" name="CustomShape 54"/>
          <p:cNvSpPr/>
          <p:nvPr/>
        </p:nvSpPr>
        <p:spPr>
          <a:xfrm rot="7028400">
            <a:off x="8646840" y="706320"/>
            <a:ext cx="144360" cy="144720"/>
          </a:xfrm>
          <a:custGeom>
            <a:avLst/>
            <a:gdLst/>
            <a:ahLst/>
            <a:rect l="0" t="0" r="r" b="b"/>
            <a:pathLst>
              <a:path w="402" h="404">
                <a:moveTo>
                  <a:pt x="0" y="201"/>
                </a:moveTo>
                <a:lnTo>
                  <a:pt x="151" y="152"/>
                </a:lnTo>
                <a:lnTo>
                  <a:pt x="200" y="0"/>
                </a:lnTo>
                <a:lnTo>
                  <a:pt x="250" y="151"/>
                </a:lnTo>
                <a:lnTo>
                  <a:pt x="401" y="201"/>
                </a:lnTo>
                <a:lnTo>
                  <a:pt x="251" y="251"/>
                </a:lnTo>
                <a:lnTo>
                  <a:pt x="200" y="403"/>
                </a:lnTo>
                <a:lnTo>
                  <a:pt x="152" y="251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3" name="CustomShape 55"/>
          <p:cNvSpPr/>
          <p:nvPr/>
        </p:nvSpPr>
        <p:spPr>
          <a:xfrm rot="4509000">
            <a:off x="8649000" y="705960"/>
            <a:ext cx="141120" cy="140760"/>
          </a:xfrm>
          <a:custGeom>
            <a:avLst/>
            <a:gdLst/>
            <a:ahLst/>
            <a:rect l="0" t="0" r="r" b="b"/>
            <a:pathLst>
              <a:path w="393" h="392">
                <a:moveTo>
                  <a:pt x="0" y="195"/>
                </a:moveTo>
                <a:lnTo>
                  <a:pt x="155" y="156"/>
                </a:lnTo>
                <a:lnTo>
                  <a:pt x="196" y="0"/>
                </a:lnTo>
                <a:lnTo>
                  <a:pt x="235" y="155"/>
                </a:lnTo>
                <a:lnTo>
                  <a:pt x="392" y="196"/>
                </a:lnTo>
                <a:lnTo>
                  <a:pt x="236" y="234"/>
                </a:lnTo>
                <a:lnTo>
                  <a:pt x="196" y="391"/>
                </a:lnTo>
                <a:lnTo>
                  <a:pt x="155" y="234"/>
                </a:lnTo>
                <a:lnTo>
                  <a:pt x="0" y="19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4" name="CustomShape 56"/>
          <p:cNvSpPr/>
          <p:nvPr/>
        </p:nvSpPr>
        <p:spPr>
          <a:xfrm rot="7028400">
            <a:off x="6463440" y="2738160"/>
            <a:ext cx="142920" cy="144360"/>
          </a:xfrm>
          <a:custGeom>
            <a:avLst/>
            <a:gdLst/>
            <a:ahLst/>
            <a:rect l="0" t="0" r="r" b="b"/>
            <a:pathLst>
              <a:path w="400" h="402">
                <a:moveTo>
                  <a:pt x="0" y="200"/>
                </a:moveTo>
                <a:lnTo>
                  <a:pt x="150" y="151"/>
                </a:lnTo>
                <a:lnTo>
                  <a:pt x="200" y="0"/>
                </a:lnTo>
                <a:lnTo>
                  <a:pt x="249" y="151"/>
                </a:lnTo>
                <a:lnTo>
                  <a:pt x="399" y="200"/>
                </a:lnTo>
                <a:lnTo>
                  <a:pt x="249" y="250"/>
                </a:lnTo>
                <a:lnTo>
                  <a:pt x="200" y="401"/>
                </a:lnTo>
                <a:lnTo>
                  <a:pt x="150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57"/>
          <p:cNvSpPr/>
          <p:nvPr/>
        </p:nvSpPr>
        <p:spPr>
          <a:xfrm rot="4509000">
            <a:off x="6465600" y="2738880"/>
            <a:ext cx="140760" cy="139320"/>
          </a:xfrm>
          <a:custGeom>
            <a:avLst/>
            <a:gdLst/>
            <a:ahLst/>
            <a:rect l="0" t="0" r="r" b="b"/>
            <a:pathLst>
              <a:path w="392" h="390">
                <a:moveTo>
                  <a:pt x="0" y="194"/>
                </a:moveTo>
                <a:lnTo>
                  <a:pt x="155" y="154"/>
                </a:lnTo>
                <a:lnTo>
                  <a:pt x="195" y="0"/>
                </a:lnTo>
                <a:lnTo>
                  <a:pt x="234" y="154"/>
                </a:lnTo>
                <a:lnTo>
                  <a:pt x="391" y="194"/>
                </a:lnTo>
                <a:lnTo>
                  <a:pt x="234" y="233"/>
                </a:lnTo>
                <a:lnTo>
                  <a:pt x="195" y="389"/>
                </a:lnTo>
                <a:lnTo>
                  <a:pt x="155" y="233"/>
                </a:lnTo>
                <a:lnTo>
                  <a:pt x="0" y="1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6" name="CustomShape 58"/>
          <p:cNvSpPr/>
          <p:nvPr/>
        </p:nvSpPr>
        <p:spPr>
          <a:xfrm rot="7028400">
            <a:off x="3205800" y="1325160"/>
            <a:ext cx="215640" cy="212760"/>
          </a:xfrm>
          <a:custGeom>
            <a:avLst/>
            <a:gdLst/>
            <a:ahLst/>
            <a:rect l="0" t="0" r="r" b="b"/>
            <a:pathLst>
              <a:path w="601" h="592">
                <a:moveTo>
                  <a:pt x="0" y="296"/>
                </a:moveTo>
                <a:lnTo>
                  <a:pt x="225" y="222"/>
                </a:lnTo>
                <a:lnTo>
                  <a:pt x="300" y="0"/>
                </a:lnTo>
                <a:lnTo>
                  <a:pt x="374" y="221"/>
                </a:lnTo>
                <a:lnTo>
                  <a:pt x="600" y="295"/>
                </a:lnTo>
                <a:lnTo>
                  <a:pt x="374" y="368"/>
                </a:lnTo>
                <a:lnTo>
                  <a:pt x="300" y="591"/>
                </a:lnTo>
                <a:lnTo>
                  <a:pt x="225" y="369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7" name="CustomShape 59"/>
          <p:cNvSpPr/>
          <p:nvPr/>
        </p:nvSpPr>
        <p:spPr>
          <a:xfrm rot="4509000">
            <a:off x="3211560" y="1323000"/>
            <a:ext cx="207360" cy="210240"/>
          </a:xfrm>
          <a:custGeom>
            <a:avLst/>
            <a:gdLst/>
            <a:ahLst/>
            <a:rect l="0" t="0" r="r" b="b"/>
            <a:pathLst>
              <a:path w="578" h="586">
                <a:moveTo>
                  <a:pt x="0" y="292"/>
                </a:moveTo>
                <a:lnTo>
                  <a:pt x="230" y="233"/>
                </a:lnTo>
                <a:lnTo>
                  <a:pt x="288" y="0"/>
                </a:lnTo>
                <a:lnTo>
                  <a:pt x="346" y="233"/>
                </a:lnTo>
                <a:lnTo>
                  <a:pt x="577" y="292"/>
                </a:lnTo>
                <a:lnTo>
                  <a:pt x="346" y="351"/>
                </a:lnTo>
                <a:lnTo>
                  <a:pt x="288" y="585"/>
                </a:lnTo>
                <a:lnTo>
                  <a:pt x="230" y="351"/>
                </a:lnTo>
                <a:lnTo>
                  <a:pt x="0" y="2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8" name="CustomShape 60"/>
          <p:cNvSpPr/>
          <p:nvPr/>
        </p:nvSpPr>
        <p:spPr>
          <a:xfrm rot="7028400">
            <a:off x="733320" y="831600"/>
            <a:ext cx="147600" cy="144360"/>
          </a:xfrm>
          <a:custGeom>
            <a:avLst/>
            <a:gdLst/>
            <a:ahLst/>
            <a:rect l="0" t="0" r="r" b="b"/>
            <a:pathLst>
              <a:path w="412" h="402">
                <a:moveTo>
                  <a:pt x="0" y="201"/>
                </a:moveTo>
                <a:lnTo>
                  <a:pt x="153" y="151"/>
                </a:lnTo>
                <a:lnTo>
                  <a:pt x="205" y="0"/>
                </a:lnTo>
                <a:lnTo>
                  <a:pt x="255" y="151"/>
                </a:lnTo>
                <a:lnTo>
                  <a:pt x="411" y="200"/>
                </a:lnTo>
                <a:lnTo>
                  <a:pt x="256" y="250"/>
                </a:lnTo>
                <a:lnTo>
                  <a:pt x="205" y="401"/>
                </a:lnTo>
                <a:lnTo>
                  <a:pt x="153" y="250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9" name="CustomShape 61"/>
          <p:cNvSpPr/>
          <p:nvPr/>
        </p:nvSpPr>
        <p:spPr>
          <a:xfrm rot="4509000">
            <a:off x="737280" y="829440"/>
            <a:ext cx="140760" cy="144000"/>
          </a:xfrm>
          <a:custGeom>
            <a:avLst/>
            <a:gdLst/>
            <a:ahLst/>
            <a:rect l="0" t="0" r="r" b="b"/>
            <a:pathLst>
              <a:path w="392" h="402">
                <a:moveTo>
                  <a:pt x="0" y="200"/>
                </a:moveTo>
                <a:lnTo>
                  <a:pt x="156" y="159"/>
                </a:lnTo>
                <a:lnTo>
                  <a:pt x="196" y="0"/>
                </a:lnTo>
                <a:lnTo>
                  <a:pt x="235" y="159"/>
                </a:lnTo>
                <a:lnTo>
                  <a:pt x="391" y="200"/>
                </a:lnTo>
                <a:lnTo>
                  <a:pt x="235" y="241"/>
                </a:lnTo>
                <a:lnTo>
                  <a:pt x="197" y="401"/>
                </a:lnTo>
                <a:lnTo>
                  <a:pt x="156" y="241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0" name="CustomShape 62"/>
          <p:cNvSpPr/>
          <p:nvPr/>
        </p:nvSpPr>
        <p:spPr>
          <a:xfrm rot="7028400">
            <a:off x="8067240" y="391680"/>
            <a:ext cx="144360" cy="144360"/>
          </a:xfrm>
          <a:custGeom>
            <a:avLst/>
            <a:gdLst/>
            <a:ahLst/>
            <a:rect l="0" t="0" r="r" b="b"/>
            <a:pathLst>
              <a:path w="401" h="402">
                <a:moveTo>
                  <a:pt x="0" y="200"/>
                </a:moveTo>
                <a:lnTo>
                  <a:pt x="150" y="152"/>
                </a:lnTo>
                <a:lnTo>
                  <a:pt x="200" y="0"/>
                </a:lnTo>
                <a:lnTo>
                  <a:pt x="249" y="151"/>
                </a:lnTo>
                <a:lnTo>
                  <a:pt x="400" y="200"/>
                </a:lnTo>
                <a:lnTo>
                  <a:pt x="249" y="250"/>
                </a:lnTo>
                <a:lnTo>
                  <a:pt x="200" y="401"/>
                </a:lnTo>
                <a:lnTo>
                  <a:pt x="150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1" name="CustomShape 63"/>
          <p:cNvSpPr/>
          <p:nvPr/>
        </p:nvSpPr>
        <p:spPr>
          <a:xfrm rot="4509000">
            <a:off x="8069400" y="391320"/>
            <a:ext cx="140760" cy="140760"/>
          </a:xfrm>
          <a:custGeom>
            <a:avLst/>
            <a:gdLst/>
            <a:ahLst/>
            <a:rect l="0" t="0" r="r" b="b"/>
            <a:pathLst>
              <a:path w="392" h="392">
                <a:moveTo>
                  <a:pt x="0" y="196"/>
                </a:moveTo>
                <a:lnTo>
                  <a:pt x="155" y="156"/>
                </a:lnTo>
                <a:lnTo>
                  <a:pt x="195" y="0"/>
                </a:lnTo>
                <a:lnTo>
                  <a:pt x="234" y="155"/>
                </a:lnTo>
                <a:lnTo>
                  <a:pt x="391" y="196"/>
                </a:lnTo>
                <a:lnTo>
                  <a:pt x="235" y="235"/>
                </a:lnTo>
                <a:lnTo>
                  <a:pt x="195" y="391"/>
                </a:lnTo>
                <a:lnTo>
                  <a:pt x="155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2" name="CustomShape 64"/>
          <p:cNvSpPr/>
          <p:nvPr/>
        </p:nvSpPr>
        <p:spPr>
          <a:xfrm rot="7028400">
            <a:off x="3877920" y="1405080"/>
            <a:ext cx="218880" cy="217440"/>
          </a:xfrm>
          <a:custGeom>
            <a:avLst/>
            <a:gdLst/>
            <a:ahLst/>
            <a:rect l="0" t="0" r="r" b="b"/>
            <a:pathLst>
              <a:path w="610" h="607">
                <a:moveTo>
                  <a:pt x="0" y="303"/>
                </a:moveTo>
                <a:lnTo>
                  <a:pt x="229" y="228"/>
                </a:lnTo>
                <a:lnTo>
                  <a:pt x="304" y="0"/>
                </a:lnTo>
                <a:lnTo>
                  <a:pt x="379" y="227"/>
                </a:lnTo>
                <a:lnTo>
                  <a:pt x="609" y="302"/>
                </a:lnTo>
                <a:lnTo>
                  <a:pt x="380" y="377"/>
                </a:lnTo>
                <a:lnTo>
                  <a:pt x="305" y="606"/>
                </a:lnTo>
                <a:lnTo>
                  <a:pt x="229" y="378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3" name="CustomShape 65"/>
          <p:cNvSpPr/>
          <p:nvPr/>
        </p:nvSpPr>
        <p:spPr>
          <a:xfrm rot="4509000">
            <a:off x="3882600" y="1403280"/>
            <a:ext cx="212040" cy="213480"/>
          </a:xfrm>
          <a:custGeom>
            <a:avLst/>
            <a:gdLst/>
            <a:ahLst/>
            <a:rect l="0" t="0" r="r" b="b"/>
            <a:pathLst>
              <a:path w="591" h="595">
                <a:moveTo>
                  <a:pt x="0" y="298"/>
                </a:moveTo>
                <a:lnTo>
                  <a:pt x="235" y="235"/>
                </a:lnTo>
                <a:lnTo>
                  <a:pt x="295" y="0"/>
                </a:lnTo>
                <a:lnTo>
                  <a:pt x="354" y="236"/>
                </a:lnTo>
                <a:lnTo>
                  <a:pt x="590" y="296"/>
                </a:lnTo>
                <a:lnTo>
                  <a:pt x="354" y="357"/>
                </a:lnTo>
                <a:lnTo>
                  <a:pt x="295" y="594"/>
                </a:lnTo>
                <a:lnTo>
                  <a:pt x="235" y="357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CustomShape 66"/>
          <p:cNvSpPr/>
          <p:nvPr/>
        </p:nvSpPr>
        <p:spPr>
          <a:xfrm rot="7028400">
            <a:off x="2754000" y="1456920"/>
            <a:ext cx="216000" cy="214200"/>
          </a:xfrm>
          <a:custGeom>
            <a:avLst/>
            <a:gdLst/>
            <a:ahLst/>
            <a:rect l="0" t="0" r="r" b="b"/>
            <a:pathLst>
              <a:path w="603" h="597">
                <a:moveTo>
                  <a:pt x="0" y="298"/>
                </a:moveTo>
                <a:lnTo>
                  <a:pt x="226" y="224"/>
                </a:lnTo>
                <a:lnTo>
                  <a:pt x="300" y="0"/>
                </a:lnTo>
                <a:lnTo>
                  <a:pt x="375" y="224"/>
                </a:lnTo>
                <a:lnTo>
                  <a:pt x="602" y="297"/>
                </a:lnTo>
                <a:lnTo>
                  <a:pt x="375" y="371"/>
                </a:lnTo>
                <a:lnTo>
                  <a:pt x="301" y="596"/>
                </a:lnTo>
                <a:lnTo>
                  <a:pt x="227" y="371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5" name="CustomShape 67"/>
          <p:cNvSpPr/>
          <p:nvPr/>
        </p:nvSpPr>
        <p:spPr>
          <a:xfrm rot="4509000">
            <a:off x="2758680" y="1454760"/>
            <a:ext cx="208800" cy="210600"/>
          </a:xfrm>
          <a:custGeom>
            <a:avLst/>
            <a:gdLst/>
            <a:ahLst/>
            <a:rect l="0" t="0" r="r" b="b"/>
            <a:pathLst>
              <a:path w="582" h="587">
                <a:moveTo>
                  <a:pt x="0" y="293"/>
                </a:moveTo>
                <a:lnTo>
                  <a:pt x="231" y="233"/>
                </a:lnTo>
                <a:lnTo>
                  <a:pt x="290" y="0"/>
                </a:lnTo>
                <a:lnTo>
                  <a:pt x="349" y="233"/>
                </a:lnTo>
                <a:lnTo>
                  <a:pt x="581" y="292"/>
                </a:lnTo>
                <a:lnTo>
                  <a:pt x="349" y="352"/>
                </a:lnTo>
                <a:lnTo>
                  <a:pt x="290" y="586"/>
                </a:lnTo>
                <a:lnTo>
                  <a:pt x="231" y="352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6" name="CustomShape 68"/>
          <p:cNvSpPr/>
          <p:nvPr/>
        </p:nvSpPr>
        <p:spPr>
          <a:xfrm rot="7028400">
            <a:off x="2400120" y="2500200"/>
            <a:ext cx="147600" cy="144720"/>
          </a:xfrm>
          <a:custGeom>
            <a:avLst/>
            <a:gdLst/>
            <a:ahLst/>
            <a:rect l="0" t="0" r="r" b="b"/>
            <a:pathLst>
              <a:path w="411" h="404">
                <a:moveTo>
                  <a:pt x="0" y="201"/>
                </a:moveTo>
                <a:lnTo>
                  <a:pt x="153" y="151"/>
                </a:lnTo>
                <a:lnTo>
                  <a:pt x="204" y="0"/>
                </a:lnTo>
                <a:lnTo>
                  <a:pt x="255" y="151"/>
                </a:lnTo>
                <a:lnTo>
                  <a:pt x="410" y="201"/>
                </a:lnTo>
                <a:lnTo>
                  <a:pt x="256" y="251"/>
                </a:lnTo>
                <a:lnTo>
                  <a:pt x="205" y="403"/>
                </a:lnTo>
                <a:lnTo>
                  <a:pt x="154" y="251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7" name="CustomShape 69"/>
          <p:cNvSpPr/>
          <p:nvPr/>
        </p:nvSpPr>
        <p:spPr>
          <a:xfrm rot="4509000">
            <a:off x="2404080" y="2497680"/>
            <a:ext cx="141120" cy="144000"/>
          </a:xfrm>
          <a:custGeom>
            <a:avLst/>
            <a:gdLst/>
            <a:ahLst/>
            <a:rect l="0" t="0" r="r" b="b"/>
            <a:pathLst>
              <a:path w="393" h="401">
                <a:moveTo>
                  <a:pt x="0" y="199"/>
                </a:moveTo>
                <a:lnTo>
                  <a:pt x="155" y="159"/>
                </a:lnTo>
                <a:lnTo>
                  <a:pt x="195" y="0"/>
                </a:lnTo>
                <a:lnTo>
                  <a:pt x="235" y="158"/>
                </a:lnTo>
                <a:lnTo>
                  <a:pt x="392" y="200"/>
                </a:lnTo>
                <a:lnTo>
                  <a:pt x="235" y="240"/>
                </a:lnTo>
                <a:lnTo>
                  <a:pt x="196" y="400"/>
                </a:lnTo>
                <a:lnTo>
                  <a:pt x="155" y="241"/>
                </a:lnTo>
                <a:lnTo>
                  <a:pt x="0" y="199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8" name="CustomShape 70"/>
          <p:cNvSpPr/>
          <p:nvPr/>
        </p:nvSpPr>
        <p:spPr>
          <a:xfrm rot="7028400">
            <a:off x="946080" y="2882880"/>
            <a:ext cx="216000" cy="216000"/>
          </a:xfrm>
          <a:custGeom>
            <a:avLst/>
            <a:gdLst/>
            <a:ahLst/>
            <a:rect l="0" t="0" r="r" b="b"/>
            <a:pathLst>
              <a:path w="602" h="602">
                <a:moveTo>
                  <a:pt x="0" y="300"/>
                </a:moveTo>
                <a:lnTo>
                  <a:pt x="226" y="226"/>
                </a:lnTo>
                <a:lnTo>
                  <a:pt x="300" y="0"/>
                </a:lnTo>
                <a:lnTo>
                  <a:pt x="374" y="226"/>
                </a:lnTo>
                <a:lnTo>
                  <a:pt x="601" y="300"/>
                </a:lnTo>
                <a:lnTo>
                  <a:pt x="374" y="375"/>
                </a:lnTo>
                <a:lnTo>
                  <a:pt x="301" y="601"/>
                </a:lnTo>
                <a:lnTo>
                  <a:pt x="226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9" name="CustomShape 71"/>
          <p:cNvSpPr/>
          <p:nvPr/>
        </p:nvSpPr>
        <p:spPr>
          <a:xfrm rot="4509000">
            <a:off x="949680" y="2881800"/>
            <a:ext cx="210600" cy="210600"/>
          </a:xfrm>
          <a:custGeom>
            <a:avLst/>
            <a:gdLst/>
            <a:ahLst/>
            <a:rect l="0" t="0" r="r" b="b"/>
            <a:pathLst>
              <a:path w="586" h="586">
                <a:moveTo>
                  <a:pt x="0" y="293"/>
                </a:moveTo>
                <a:lnTo>
                  <a:pt x="233" y="232"/>
                </a:lnTo>
                <a:lnTo>
                  <a:pt x="292" y="0"/>
                </a:lnTo>
                <a:lnTo>
                  <a:pt x="352" y="233"/>
                </a:lnTo>
                <a:lnTo>
                  <a:pt x="585" y="292"/>
                </a:lnTo>
                <a:lnTo>
                  <a:pt x="351" y="352"/>
                </a:lnTo>
                <a:lnTo>
                  <a:pt x="293" y="585"/>
                </a:lnTo>
                <a:lnTo>
                  <a:pt x="232" y="351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0" name="CustomShape 72"/>
          <p:cNvSpPr/>
          <p:nvPr/>
        </p:nvSpPr>
        <p:spPr>
          <a:xfrm rot="7028400">
            <a:off x="909000" y="2317680"/>
            <a:ext cx="145800" cy="144360"/>
          </a:xfrm>
          <a:custGeom>
            <a:avLst/>
            <a:gdLst/>
            <a:ahLst/>
            <a:rect l="0" t="0" r="r" b="b"/>
            <a:pathLst>
              <a:path w="407" h="402">
                <a:moveTo>
                  <a:pt x="0" y="201"/>
                </a:moveTo>
                <a:lnTo>
                  <a:pt x="151" y="151"/>
                </a:lnTo>
                <a:lnTo>
                  <a:pt x="203" y="0"/>
                </a:lnTo>
                <a:lnTo>
                  <a:pt x="253" y="151"/>
                </a:lnTo>
                <a:lnTo>
                  <a:pt x="406" y="201"/>
                </a:lnTo>
                <a:lnTo>
                  <a:pt x="253" y="250"/>
                </a:lnTo>
                <a:lnTo>
                  <a:pt x="203" y="401"/>
                </a:lnTo>
                <a:lnTo>
                  <a:pt x="152" y="250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1" name="CustomShape 73"/>
          <p:cNvSpPr/>
          <p:nvPr/>
        </p:nvSpPr>
        <p:spPr>
          <a:xfrm rot="4509000">
            <a:off x="912600" y="2316240"/>
            <a:ext cx="140760" cy="142200"/>
          </a:xfrm>
          <a:custGeom>
            <a:avLst/>
            <a:gdLst/>
            <a:ahLst/>
            <a:rect l="0" t="0" r="r" b="b"/>
            <a:pathLst>
              <a:path w="392" h="396">
                <a:moveTo>
                  <a:pt x="0" y="198"/>
                </a:moveTo>
                <a:lnTo>
                  <a:pt x="156" y="157"/>
                </a:lnTo>
                <a:lnTo>
                  <a:pt x="195" y="0"/>
                </a:lnTo>
                <a:lnTo>
                  <a:pt x="235" y="156"/>
                </a:lnTo>
                <a:lnTo>
                  <a:pt x="391" y="197"/>
                </a:lnTo>
                <a:lnTo>
                  <a:pt x="235" y="238"/>
                </a:lnTo>
                <a:lnTo>
                  <a:pt x="196" y="395"/>
                </a:lnTo>
                <a:lnTo>
                  <a:pt x="156" y="238"/>
                </a:lnTo>
                <a:lnTo>
                  <a:pt x="0" y="1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2" name="CustomShape 74"/>
          <p:cNvSpPr/>
          <p:nvPr/>
        </p:nvSpPr>
        <p:spPr>
          <a:xfrm rot="7028400">
            <a:off x="1106280" y="977400"/>
            <a:ext cx="431640" cy="430200"/>
          </a:xfrm>
          <a:custGeom>
            <a:avLst/>
            <a:gdLst/>
            <a:ahLst/>
            <a:rect l="0" t="0" r="r" b="b"/>
            <a:pathLst>
              <a:path w="1201" h="1197">
                <a:moveTo>
                  <a:pt x="0" y="598"/>
                </a:moveTo>
                <a:lnTo>
                  <a:pt x="450" y="449"/>
                </a:lnTo>
                <a:lnTo>
                  <a:pt x="599" y="0"/>
                </a:lnTo>
                <a:lnTo>
                  <a:pt x="748" y="449"/>
                </a:lnTo>
                <a:lnTo>
                  <a:pt x="1200" y="597"/>
                </a:lnTo>
                <a:lnTo>
                  <a:pt x="748" y="746"/>
                </a:lnTo>
                <a:lnTo>
                  <a:pt x="600" y="1196"/>
                </a:lnTo>
                <a:lnTo>
                  <a:pt x="451" y="746"/>
                </a:lnTo>
                <a:lnTo>
                  <a:pt x="0" y="5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3" name="CustomShape 75"/>
          <p:cNvSpPr/>
          <p:nvPr/>
        </p:nvSpPr>
        <p:spPr>
          <a:xfrm rot="4509000">
            <a:off x="1114560" y="974880"/>
            <a:ext cx="419400" cy="420480"/>
          </a:xfrm>
          <a:custGeom>
            <a:avLst/>
            <a:gdLst/>
            <a:ahLst/>
            <a:rect l="0" t="0" r="r" b="b"/>
            <a:pathLst>
              <a:path w="1168" h="1170">
                <a:moveTo>
                  <a:pt x="0" y="584"/>
                </a:moveTo>
                <a:lnTo>
                  <a:pt x="466" y="466"/>
                </a:lnTo>
                <a:lnTo>
                  <a:pt x="583" y="0"/>
                </a:lnTo>
                <a:lnTo>
                  <a:pt x="701" y="466"/>
                </a:lnTo>
                <a:lnTo>
                  <a:pt x="1167" y="584"/>
                </a:lnTo>
                <a:lnTo>
                  <a:pt x="700" y="702"/>
                </a:lnTo>
                <a:lnTo>
                  <a:pt x="584" y="1169"/>
                </a:lnTo>
                <a:lnTo>
                  <a:pt x="466" y="702"/>
                </a:lnTo>
                <a:lnTo>
                  <a:pt x="0" y="58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4" name="CustomShape 76"/>
          <p:cNvSpPr/>
          <p:nvPr/>
        </p:nvSpPr>
        <p:spPr>
          <a:xfrm rot="7028400">
            <a:off x="2876400" y="3006000"/>
            <a:ext cx="214560" cy="212760"/>
          </a:xfrm>
          <a:custGeom>
            <a:avLst/>
            <a:gdLst/>
            <a:ahLst/>
            <a:rect l="0" t="0" r="r" b="b"/>
            <a:pathLst>
              <a:path w="597" h="592">
                <a:moveTo>
                  <a:pt x="0" y="296"/>
                </a:moveTo>
                <a:lnTo>
                  <a:pt x="223" y="221"/>
                </a:lnTo>
                <a:lnTo>
                  <a:pt x="297" y="0"/>
                </a:lnTo>
                <a:lnTo>
                  <a:pt x="372" y="221"/>
                </a:lnTo>
                <a:lnTo>
                  <a:pt x="596" y="295"/>
                </a:lnTo>
                <a:lnTo>
                  <a:pt x="372" y="368"/>
                </a:lnTo>
                <a:lnTo>
                  <a:pt x="298" y="591"/>
                </a:lnTo>
                <a:lnTo>
                  <a:pt x="224" y="368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CustomShape 77"/>
          <p:cNvSpPr/>
          <p:nvPr/>
        </p:nvSpPr>
        <p:spPr>
          <a:xfrm rot="4509000">
            <a:off x="2881080" y="3004560"/>
            <a:ext cx="207360" cy="209160"/>
          </a:xfrm>
          <a:custGeom>
            <a:avLst/>
            <a:gdLst/>
            <a:ahLst/>
            <a:rect l="0" t="0" r="r" b="b"/>
            <a:pathLst>
              <a:path w="577" h="582">
                <a:moveTo>
                  <a:pt x="0" y="291"/>
                </a:moveTo>
                <a:lnTo>
                  <a:pt x="229" y="232"/>
                </a:lnTo>
                <a:lnTo>
                  <a:pt x="287" y="0"/>
                </a:lnTo>
                <a:lnTo>
                  <a:pt x="345" y="231"/>
                </a:lnTo>
                <a:lnTo>
                  <a:pt x="576" y="290"/>
                </a:lnTo>
                <a:lnTo>
                  <a:pt x="346" y="348"/>
                </a:lnTo>
                <a:lnTo>
                  <a:pt x="288" y="581"/>
                </a:lnTo>
                <a:lnTo>
                  <a:pt x="230" y="349"/>
                </a:lnTo>
                <a:lnTo>
                  <a:pt x="0" y="29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78"/>
          <p:cNvSpPr/>
          <p:nvPr/>
        </p:nvSpPr>
        <p:spPr>
          <a:xfrm rot="7028400">
            <a:off x="2525400" y="2789280"/>
            <a:ext cx="218880" cy="217440"/>
          </a:xfrm>
          <a:custGeom>
            <a:avLst/>
            <a:gdLst/>
            <a:ahLst/>
            <a:rect l="0" t="0" r="r" b="b"/>
            <a:pathLst>
              <a:path w="610" h="607">
                <a:moveTo>
                  <a:pt x="0" y="303"/>
                </a:moveTo>
                <a:lnTo>
                  <a:pt x="229" y="228"/>
                </a:lnTo>
                <a:lnTo>
                  <a:pt x="304" y="0"/>
                </a:lnTo>
                <a:lnTo>
                  <a:pt x="379" y="227"/>
                </a:lnTo>
                <a:lnTo>
                  <a:pt x="609" y="302"/>
                </a:lnTo>
                <a:lnTo>
                  <a:pt x="380" y="377"/>
                </a:lnTo>
                <a:lnTo>
                  <a:pt x="305" y="606"/>
                </a:lnTo>
                <a:lnTo>
                  <a:pt x="230" y="378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CustomShape 79"/>
          <p:cNvSpPr/>
          <p:nvPr/>
        </p:nvSpPr>
        <p:spPr>
          <a:xfrm rot="4509000">
            <a:off x="2530080" y="2787480"/>
            <a:ext cx="212040" cy="213480"/>
          </a:xfrm>
          <a:custGeom>
            <a:avLst/>
            <a:gdLst/>
            <a:ahLst/>
            <a:rect l="0" t="0" r="r" b="b"/>
            <a:pathLst>
              <a:path w="591" h="594">
                <a:moveTo>
                  <a:pt x="0" y="297"/>
                </a:moveTo>
                <a:lnTo>
                  <a:pt x="235" y="235"/>
                </a:lnTo>
                <a:lnTo>
                  <a:pt x="295" y="0"/>
                </a:lnTo>
                <a:lnTo>
                  <a:pt x="353" y="235"/>
                </a:lnTo>
                <a:lnTo>
                  <a:pt x="590" y="296"/>
                </a:lnTo>
                <a:lnTo>
                  <a:pt x="354" y="356"/>
                </a:lnTo>
                <a:lnTo>
                  <a:pt x="295" y="593"/>
                </a:lnTo>
                <a:lnTo>
                  <a:pt x="235" y="356"/>
                </a:lnTo>
                <a:lnTo>
                  <a:pt x="0" y="2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CustomShape 80"/>
          <p:cNvSpPr/>
          <p:nvPr/>
        </p:nvSpPr>
        <p:spPr>
          <a:xfrm rot="7028400">
            <a:off x="1809360" y="1942920"/>
            <a:ext cx="216000" cy="214200"/>
          </a:xfrm>
          <a:custGeom>
            <a:avLst/>
            <a:gdLst/>
            <a:ahLst/>
            <a:rect l="0" t="0" r="r" b="b"/>
            <a:pathLst>
              <a:path w="602" h="597">
                <a:moveTo>
                  <a:pt x="0" y="298"/>
                </a:moveTo>
                <a:lnTo>
                  <a:pt x="226" y="223"/>
                </a:lnTo>
                <a:lnTo>
                  <a:pt x="300" y="0"/>
                </a:lnTo>
                <a:lnTo>
                  <a:pt x="374" y="224"/>
                </a:lnTo>
                <a:lnTo>
                  <a:pt x="601" y="297"/>
                </a:lnTo>
                <a:lnTo>
                  <a:pt x="374" y="371"/>
                </a:lnTo>
                <a:lnTo>
                  <a:pt x="300" y="596"/>
                </a:lnTo>
                <a:lnTo>
                  <a:pt x="226" y="371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81"/>
          <p:cNvSpPr/>
          <p:nvPr/>
        </p:nvSpPr>
        <p:spPr>
          <a:xfrm rot="4509000">
            <a:off x="1814040" y="1940760"/>
            <a:ext cx="208800" cy="210600"/>
          </a:xfrm>
          <a:custGeom>
            <a:avLst/>
            <a:gdLst/>
            <a:ahLst/>
            <a:rect l="0" t="0" r="r" b="b"/>
            <a:pathLst>
              <a:path w="582" h="587">
                <a:moveTo>
                  <a:pt x="0" y="293"/>
                </a:moveTo>
                <a:lnTo>
                  <a:pt x="231" y="233"/>
                </a:lnTo>
                <a:lnTo>
                  <a:pt x="290" y="0"/>
                </a:lnTo>
                <a:lnTo>
                  <a:pt x="349" y="233"/>
                </a:lnTo>
                <a:lnTo>
                  <a:pt x="581" y="292"/>
                </a:lnTo>
                <a:lnTo>
                  <a:pt x="349" y="352"/>
                </a:lnTo>
                <a:lnTo>
                  <a:pt x="290" y="586"/>
                </a:lnTo>
                <a:lnTo>
                  <a:pt x="231" y="352"/>
                </a:lnTo>
                <a:lnTo>
                  <a:pt x="0" y="29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82"/>
          <p:cNvSpPr/>
          <p:nvPr/>
        </p:nvSpPr>
        <p:spPr>
          <a:xfrm rot="7028400">
            <a:off x="2876400" y="3006000"/>
            <a:ext cx="214560" cy="212760"/>
          </a:xfrm>
          <a:custGeom>
            <a:avLst/>
            <a:gdLst/>
            <a:ahLst/>
            <a:rect l="0" t="0" r="r" b="b"/>
            <a:pathLst>
              <a:path w="597" h="592">
                <a:moveTo>
                  <a:pt x="0" y="296"/>
                </a:moveTo>
                <a:lnTo>
                  <a:pt x="223" y="221"/>
                </a:lnTo>
                <a:lnTo>
                  <a:pt x="297" y="0"/>
                </a:lnTo>
                <a:lnTo>
                  <a:pt x="372" y="221"/>
                </a:lnTo>
                <a:lnTo>
                  <a:pt x="596" y="295"/>
                </a:lnTo>
                <a:lnTo>
                  <a:pt x="372" y="368"/>
                </a:lnTo>
                <a:lnTo>
                  <a:pt x="298" y="591"/>
                </a:lnTo>
                <a:lnTo>
                  <a:pt x="224" y="368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1" name="CustomShape 83"/>
          <p:cNvSpPr/>
          <p:nvPr/>
        </p:nvSpPr>
        <p:spPr>
          <a:xfrm rot="4509000">
            <a:off x="2881080" y="3004560"/>
            <a:ext cx="207360" cy="209160"/>
          </a:xfrm>
          <a:custGeom>
            <a:avLst/>
            <a:gdLst/>
            <a:ahLst/>
            <a:rect l="0" t="0" r="r" b="b"/>
            <a:pathLst>
              <a:path w="577" h="582">
                <a:moveTo>
                  <a:pt x="0" y="291"/>
                </a:moveTo>
                <a:lnTo>
                  <a:pt x="229" y="232"/>
                </a:lnTo>
                <a:lnTo>
                  <a:pt x="287" y="0"/>
                </a:lnTo>
                <a:lnTo>
                  <a:pt x="345" y="231"/>
                </a:lnTo>
                <a:lnTo>
                  <a:pt x="576" y="290"/>
                </a:lnTo>
                <a:lnTo>
                  <a:pt x="346" y="348"/>
                </a:lnTo>
                <a:lnTo>
                  <a:pt x="288" y="581"/>
                </a:lnTo>
                <a:lnTo>
                  <a:pt x="230" y="349"/>
                </a:lnTo>
                <a:lnTo>
                  <a:pt x="0" y="29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CustomShape 84"/>
          <p:cNvSpPr/>
          <p:nvPr/>
        </p:nvSpPr>
        <p:spPr>
          <a:xfrm rot="1646400">
            <a:off x="6495120" y="1980360"/>
            <a:ext cx="214560" cy="216000"/>
          </a:xfrm>
          <a:custGeom>
            <a:avLst/>
            <a:gdLst/>
            <a:ahLst/>
            <a:rect l="0" t="0" r="r" b="b"/>
            <a:pathLst>
              <a:path w="597" h="602">
                <a:moveTo>
                  <a:pt x="0" y="300"/>
                </a:moveTo>
                <a:lnTo>
                  <a:pt x="223" y="226"/>
                </a:lnTo>
                <a:lnTo>
                  <a:pt x="297" y="0"/>
                </a:lnTo>
                <a:lnTo>
                  <a:pt x="371" y="226"/>
                </a:lnTo>
                <a:lnTo>
                  <a:pt x="596" y="300"/>
                </a:lnTo>
                <a:lnTo>
                  <a:pt x="372" y="374"/>
                </a:lnTo>
                <a:lnTo>
                  <a:pt x="297" y="601"/>
                </a:lnTo>
                <a:lnTo>
                  <a:pt x="223" y="375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CustomShape 85"/>
          <p:cNvSpPr/>
          <p:nvPr/>
        </p:nvSpPr>
        <p:spPr>
          <a:xfrm rot="20727000">
            <a:off x="6492960" y="1982520"/>
            <a:ext cx="210600" cy="209160"/>
          </a:xfrm>
          <a:custGeom>
            <a:avLst/>
            <a:gdLst/>
            <a:ahLst/>
            <a:rect l="0" t="0" r="r" b="b"/>
            <a:pathLst>
              <a:path w="588" h="584">
                <a:moveTo>
                  <a:pt x="0" y="292"/>
                </a:moveTo>
                <a:lnTo>
                  <a:pt x="234" y="233"/>
                </a:lnTo>
                <a:lnTo>
                  <a:pt x="294" y="0"/>
                </a:lnTo>
                <a:lnTo>
                  <a:pt x="352" y="232"/>
                </a:lnTo>
                <a:lnTo>
                  <a:pt x="587" y="291"/>
                </a:lnTo>
                <a:lnTo>
                  <a:pt x="353" y="349"/>
                </a:lnTo>
                <a:lnTo>
                  <a:pt x="294" y="583"/>
                </a:lnTo>
                <a:lnTo>
                  <a:pt x="233" y="349"/>
                </a:lnTo>
                <a:lnTo>
                  <a:pt x="0" y="2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4" name="CustomShape 86"/>
          <p:cNvSpPr/>
          <p:nvPr/>
        </p:nvSpPr>
        <p:spPr>
          <a:xfrm rot="1646400">
            <a:off x="884880" y="551520"/>
            <a:ext cx="144360" cy="146160"/>
          </a:xfrm>
          <a:custGeom>
            <a:avLst/>
            <a:gdLst/>
            <a:ahLst/>
            <a:rect l="0" t="0" r="r" b="b"/>
            <a:pathLst>
              <a:path w="401" h="409">
                <a:moveTo>
                  <a:pt x="0" y="203"/>
                </a:moveTo>
                <a:lnTo>
                  <a:pt x="151" y="153"/>
                </a:lnTo>
                <a:lnTo>
                  <a:pt x="200" y="0"/>
                </a:lnTo>
                <a:lnTo>
                  <a:pt x="250" y="153"/>
                </a:lnTo>
                <a:lnTo>
                  <a:pt x="400" y="203"/>
                </a:lnTo>
                <a:lnTo>
                  <a:pt x="249" y="253"/>
                </a:lnTo>
                <a:lnTo>
                  <a:pt x="200" y="408"/>
                </a:lnTo>
                <a:lnTo>
                  <a:pt x="151" y="253"/>
                </a:lnTo>
                <a:lnTo>
                  <a:pt x="0" y="2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5" name="CustomShape 87"/>
          <p:cNvSpPr/>
          <p:nvPr/>
        </p:nvSpPr>
        <p:spPr>
          <a:xfrm rot="20727000">
            <a:off x="883080" y="553320"/>
            <a:ext cx="142560" cy="140760"/>
          </a:xfrm>
          <a:custGeom>
            <a:avLst/>
            <a:gdLst/>
            <a:ahLst/>
            <a:rect l="0" t="0" r="r" b="b"/>
            <a:pathLst>
              <a:path w="399" h="393">
                <a:moveTo>
                  <a:pt x="0" y="196"/>
                </a:moveTo>
                <a:lnTo>
                  <a:pt x="158" y="155"/>
                </a:lnTo>
                <a:lnTo>
                  <a:pt x="199" y="0"/>
                </a:lnTo>
                <a:lnTo>
                  <a:pt x="239" y="156"/>
                </a:lnTo>
                <a:lnTo>
                  <a:pt x="398" y="196"/>
                </a:lnTo>
                <a:lnTo>
                  <a:pt x="239" y="235"/>
                </a:lnTo>
                <a:lnTo>
                  <a:pt x="198" y="392"/>
                </a:lnTo>
                <a:lnTo>
                  <a:pt x="159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6" name="CustomShape 88"/>
          <p:cNvSpPr/>
          <p:nvPr/>
        </p:nvSpPr>
        <p:spPr>
          <a:xfrm rot="1646400">
            <a:off x="2507040" y="2100600"/>
            <a:ext cx="217440" cy="216000"/>
          </a:xfrm>
          <a:custGeom>
            <a:avLst/>
            <a:gdLst/>
            <a:ahLst/>
            <a:rect l="0" t="0" r="r" b="b"/>
            <a:pathLst>
              <a:path w="606" h="601">
                <a:moveTo>
                  <a:pt x="0" y="300"/>
                </a:moveTo>
                <a:lnTo>
                  <a:pt x="227" y="225"/>
                </a:lnTo>
                <a:lnTo>
                  <a:pt x="301" y="0"/>
                </a:lnTo>
                <a:lnTo>
                  <a:pt x="377" y="225"/>
                </a:lnTo>
                <a:lnTo>
                  <a:pt x="605" y="299"/>
                </a:lnTo>
                <a:lnTo>
                  <a:pt x="376" y="373"/>
                </a:lnTo>
                <a:lnTo>
                  <a:pt x="302" y="600"/>
                </a:lnTo>
                <a:lnTo>
                  <a:pt x="226" y="373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7" name="CustomShape 89"/>
          <p:cNvSpPr/>
          <p:nvPr/>
        </p:nvSpPr>
        <p:spPr>
          <a:xfrm rot="20727000">
            <a:off x="2506680" y="2101680"/>
            <a:ext cx="210600" cy="212040"/>
          </a:xfrm>
          <a:custGeom>
            <a:avLst/>
            <a:gdLst/>
            <a:ahLst/>
            <a:rect l="0" t="0" r="r" b="b"/>
            <a:pathLst>
              <a:path w="588" h="592">
                <a:moveTo>
                  <a:pt x="0" y="296"/>
                </a:moveTo>
                <a:lnTo>
                  <a:pt x="234" y="236"/>
                </a:lnTo>
                <a:lnTo>
                  <a:pt x="294" y="0"/>
                </a:lnTo>
                <a:lnTo>
                  <a:pt x="352" y="235"/>
                </a:lnTo>
                <a:lnTo>
                  <a:pt x="587" y="295"/>
                </a:lnTo>
                <a:lnTo>
                  <a:pt x="353" y="354"/>
                </a:lnTo>
                <a:lnTo>
                  <a:pt x="294" y="591"/>
                </a:lnTo>
                <a:lnTo>
                  <a:pt x="234" y="354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8" name="CustomShape 90"/>
          <p:cNvSpPr/>
          <p:nvPr/>
        </p:nvSpPr>
        <p:spPr>
          <a:xfrm rot="1646400">
            <a:off x="4397400" y="2415240"/>
            <a:ext cx="144360" cy="142920"/>
          </a:xfrm>
          <a:custGeom>
            <a:avLst/>
            <a:gdLst/>
            <a:ahLst/>
            <a:rect l="0" t="0" r="r" b="b"/>
            <a:pathLst>
              <a:path w="401" h="400">
                <a:moveTo>
                  <a:pt x="0" y="199"/>
                </a:moveTo>
                <a:lnTo>
                  <a:pt x="151" y="150"/>
                </a:lnTo>
                <a:lnTo>
                  <a:pt x="199" y="0"/>
                </a:lnTo>
                <a:lnTo>
                  <a:pt x="250" y="149"/>
                </a:lnTo>
                <a:lnTo>
                  <a:pt x="400" y="199"/>
                </a:lnTo>
                <a:lnTo>
                  <a:pt x="250" y="248"/>
                </a:lnTo>
                <a:lnTo>
                  <a:pt x="199" y="399"/>
                </a:lnTo>
                <a:lnTo>
                  <a:pt x="150" y="248"/>
                </a:lnTo>
                <a:lnTo>
                  <a:pt x="0" y="199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19" name="CustomShape 91"/>
          <p:cNvSpPr/>
          <p:nvPr/>
        </p:nvSpPr>
        <p:spPr>
          <a:xfrm rot="20727000">
            <a:off x="4397760" y="2415600"/>
            <a:ext cx="139320" cy="140760"/>
          </a:xfrm>
          <a:custGeom>
            <a:avLst/>
            <a:gdLst/>
            <a:ahLst/>
            <a:rect l="0" t="0" r="r" b="b"/>
            <a:pathLst>
              <a:path w="389" h="393">
                <a:moveTo>
                  <a:pt x="0" y="197"/>
                </a:moveTo>
                <a:lnTo>
                  <a:pt x="154" y="156"/>
                </a:lnTo>
                <a:lnTo>
                  <a:pt x="194" y="0"/>
                </a:lnTo>
                <a:lnTo>
                  <a:pt x="233" y="156"/>
                </a:lnTo>
                <a:lnTo>
                  <a:pt x="388" y="196"/>
                </a:lnTo>
                <a:lnTo>
                  <a:pt x="233" y="235"/>
                </a:lnTo>
                <a:lnTo>
                  <a:pt x="194" y="392"/>
                </a:lnTo>
                <a:lnTo>
                  <a:pt x="154" y="235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0" name="CustomShape 92"/>
          <p:cNvSpPr/>
          <p:nvPr/>
        </p:nvSpPr>
        <p:spPr>
          <a:xfrm rot="1646400">
            <a:off x="1575720" y="1017360"/>
            <a:ext cx="216000" cy="219240"/>
          </a:xfrm>
          <a:custGeom>
            <a:avLst/>
            <a:gdLst/>
            <a:ahLst/>
            <a:rect l="0" t="0" r="r" b="b"/>
            <a:pathLst>
              <a:path w="601" h="612">
                <a:moveTo>
                  <a:pt x="0" y="306"/>
                </a:moveTo>
                <a:lnTo>
                  <a:pt x="225" y="229"/>
                </a:lnTo>
                <a:lnTo>
                  <a:pt x="299" y="0"/>
                </a:lnTo>
                <a:lnTo>
                  <a:pt x="374" y="230"/>
                </a:lnTo>
                <a:lnTo>
                  <a:pt x="600" y="306"/>
                </a:lnTo>
                <a:lnTo>
                  <a:pt x="373" y="381"/>
                </a:lnTo>
                <a:lnTo>
                  <a:pt x="299" y="611"/>
                </a:lnTo>
                <a:lnTo>
                  <a:pt x="225" y="380"/>
                </a:lnTo>
                <a:lnTo>
                  <a:pt x="0" y="30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1" name="CustomShape 93"/>
          <p:cNvSpPr/>
          <p:nvPr/>
        </p:nvSpPr>
        <p:spPr>
          <a:xfrm rot="20727000">
            <a:off x="1573200" y="1020600"/>
            <a:ext cx="213840" cy="210600"/>
          </a:xfrm>
          <a:custGeom>
            <a:avLst/>
            <a:gdLst/>
            <a:ahLst/>
            <a:rect l="0" t="0" r="r" b="b"/>
            <a:pathLst>
              <a:path w="595" h="588">
                <a:moveTo>
                  <a:pt x="0" y="294"/>
                </a:moveTo>
                <a:lnTo>
                  <a:pt x="236" y="233"/>
                </a:lnTo>
                <a:lnTo>
                  <a:pt x="296" y="0"/>
                </a:lnTo>
                <a:lnTo>
                  <a:pt x="356" y="233"/>
                </a:lnTo>
                <a:lnTo>
                  <a:pt x="594" y="293"/>
                </a:lnTo>
                <a:lnTo>
                  <a:pt x="357" y="352"/>
                </a:lnTo>
                <a:lnTo>
                  <a:pt x="297" y="587"/>
                </a:lnTo>
                <a:lnTo>
                  <a:pt x="237" y="352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2" name="CustomShape 94"/>
          <p:cNvSpPr/>
          <p:nvPr/>
        </p:nvSpPr>
        <p:spPr>
          <a:xfrm rot="1646400">
            <a:off x="6940800" y="366120"/>
            <a:ext cx="144720" cy="142920"/>
          </a:xfrm>
          <a:custGeom>
            <a:avLst/>
            <a:gdLst/>
            <a:ahLst/>
            <a:rect l="0" t="0" r="r" b="b"/>
            <a:pathLst>
              <a:path w="404" h="400">
                <a:moveTo>
                  <a:pt x="0" y="200"/>
                </a:moveTo>
                <a:lnTo>
                  <a:pt x="152" y="150"/>
                </a:lnTo>
                <a:lnTo>
                  <a:pt x="201" y="0"/>
                </a:lnTo>
                <a:lnTo>
                  <a:pt x="251" y="150"/>
                </a:lnTo>
                <a:lnTo>
                  <a:pt x="403" y="200"/>
                </a:lnTo>
                <a:lnTo>
                  <a:pt x="252" y="249"/>
                </a:lnTo>
                <a:lnTo>
                  <a:pt x="201" y="399"/>
                </a:lnTo>
                <a:lnTo>
                  <a:pt x="151" y="248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3" name="CustomShape 95"/>
          <p:cNvSpPr/>
          <p:nvPr/>
        </p:nvSpPr>
        <p:spPr>
          <a:xfrm rot="20727000">
            <a:off x="6941520" y="366120"/>
            <a:ext cx="139320" cy="141120"/>
          </a:xfrm>
          <a:custGeom>
            <a:avLst/>
            <a:gdLst/>
            <a:ahLst/>
            <a:rect l="0" t="0" r="r" b="b"/>
            <a:pathLst>
              <a:path w="389" h="395">
                <a:moveTo>
                  <a:pt x="0" y="197"/>
                </a:moveTo>
                <a:lnTo>
                  <a:pt x="154" y="156"/>
                </a:lnTo>
                <a:lnTo>
                  <a:pt x="194" y="0"/>
                </a:lnTo>
                <a:lnTo>
                  <a:pt x="233" y="156"/>
                </a:lnTo>
                <a:lnTo>
                  <a:pt x="388" y="196"/>
                </a:lnTo>
                <a:lnTo>
                  <a:pt x="233" y="237"/>
                </a:lnTo>
                <a:lnTo>
                  <a:pt x="194" y="394"/>
                </a:lnTo>
                <a:lnTo>
                  <a:pt x="154" y="237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4" name="CustomShape 96"/>
          <p:cNvSpPr/>
          <p:nvPr/>
        </p:nvSpPr>
        <p:spPr>
          <a:xfrm rot="1646400">
            <a:off x="3478680" y="1259280"/>
            <a:ext cx="217440" cy="218880"/>
          </a:xfrm>
          <a:custGeom>
            <a:avLst/>
            <a:gdLst/>
            <a:ahLst/>
            <a:rect l="0" t="0" r="r" b="b"/>
            <a:pathLst>
              <a:path w="606" h="611">
                <a:moveTo>
                  <a:pt x="0" y="305"/>
                </a:moveTo>
                <a:lnTo>
                  <a:pt x="227" y="230"/>
                </a:lnTo>
                <a:lnTo>
                  <a:pt x="301" y="0"/>
                </a:lnTo>
                <a:lnTo>
                  <a:pt x="377" y="229"/>
                </a:lnTo>
                <a:lnTo>
                  <a:pt x="605" y="304"/>
                </a:lnTo>
                <a:lnTo>
                  <a:pt x="377" y="379"/>
                </a:lnTo>
                <a:lnTo>
                  <a:pt x="302" y="610"/>
                </a:lnTo>
                <a:lnTo>
                  <a:pt x="227" y="380"/>
                </a:lnTo>
                <a:lnTo>
                  <a:pt x="0" y="30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5" name="CustomShape 97"/>
          <p:cNvSpPr/>
          <p:nvPr/>
        </p:nvSpPr>
        <p:spPr>
          <a:xfrm rot="20727000">
            <a:off x="3476880" y="1262160"/>
            <a:ext cx="213480" cy="212040"/>
          </a:xfrm>
          <a:custGeom>
            <a:avLst/>
            <a:gdLst/>
            <a:ahLst/>
            <a:rect l="0" t="0" r="r" b="b"/>
            <a:pathLst>
              <a:path w="594" h="592">
                <a:moveTo>
                  <a:pt x="0" y="296"/>
                </a:moveTo>
                <a:lnTo>
                  <a:pt x="236" y="235"/>
                </a:lnTo>
                <a:lnTo>
                  <a:pt x="296" y="0"/>
                </a:lnTo>
                <a:lnTo>
                  <a:pt x="356" y="236"/>
                </a:lnTo>
                <a:lnTo>
                  <a:pt x="593" y="295"/>
                </a:lnTo>
                <a:lnTo>
                  <a:pt x="357" y="354"/>
                </a:lnTo>
                <a:lnTo>
                  <a:pt x="296" y="591"/>
                </a:lnTo>
                <a:lnTo>
                  <a:pt x="236" y="354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6" name="CustomShape 98"/>
          <p:cNvSpPr/>
          <p:nvPr/>
        </p:nvSpPr>
        <p:spPr>
          <a:xfrm rot="1646400">
            <a:off x="5996520" y="1716480"/>
            <a:ext cx="217440" cy="216000"/>
          </a:xfrm>
          <a:custGeom>
            <a:avLst/>
            <a:gdLst/>
            <a:ahLst/>
            <a:rect l="0" t="0" r="r" b="b"/>
            <a:pathLst>
              <a:path w="606" h="602">
                <a:moveTo>
                  <a:pt x="0" y="301"/>
                </a:moveTo>
                <a:lnTo>
                  <a:pt x="227" y="226"/>
                </a:lnTo>
                <a:lnTo>
                  <a:pt x="301" y="0"/>
                </a:lnTo>
                <a:lnTo>
                  <a:pt x="377" y="226"/>
                </a:lnTo>
                <a:lnTo>
                  <a:pt x="605" y="300"/>
                </a:lnTo>
                <a:lnTo>
                  <a:pt x="376" y="374"/>
                </a:lnTo>
                <a:lnTo>
                  <a:pt x="302" y="601"/>
                </a:lnTo>
                <a:lnTo>
                  <a:pt x="227" y="374"/>
                </a:lnTo>
                <a:lnTo>
                  <a:pt x="0" y="3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7" name="CustomShape 99"/>
          <p:cNvSpPr/>
          <p:nvPr/>
        </p:nvSpPr>
        <p:spPr>
          <a:xfrm rot="20727000">
            <a:off x="5996160" y="1717560"/>
            <a:ext cx="210600" cy="212040"/>
          </a:xfrm>
          <a:custGeom>
            <a:avLst/>
            <a:gdLst/>
            <a:ahLst/>
            <a:rect l="0" t="0" r="r" b="b"/>
            <a:pathLst>
              <a:path w="588" h="592">
                <a:moveTo>
                  <a:pt x="0" y="296"/>
                </a:moveTo>
                <a:lnTo>
                  <a:pt x="234" y="235"/>
                </a:lnTo>
                <a:lnTo>
                  <a:pt x="294" y="0"/>
                </a:lnTo>
                <a:lnTo>
                  <a:pt x="353" y="235"/>
                </a:lnTo>
                <a:lnTo>
                  <a:pt x="587" y="295"/>
                </a:lnTo>
                <a:lnTo>
                  <a:pt x="353" y="354"/>
                </a:lnTo>
                <a:lnTo>
                  <a:pt x="294" y="591"/>
                </a:lnTo>
                <a:lnTo>
                  <a:pt x="234" y="354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8" name="CustomShape 100"/>
          <p:cNvSpPr/>
          <p:nvPr/>
        </p:nvSpPr>
        <p:spPr>
          <a:xfrm rot="1646400">
            <a:off x="4993200" y="1691640"/>
            <a:ext cx="144360" cy="145800"/>
          </a:xfrm>
          <a:custGeom>
            <a:avLst/>
            <a:gdLst/>
            <a:ahLst/>
            <a:rect l="0" t="0" r="r" b="b"/>
            <a:pathLst>
              <a:path w="401" h="407">
                <a:moveTo>
                  <a:pt x="0" y="203"/>
                </a:moveTo>
                <a:lnTo>
                  <a:pt x="151" y="153"/>
                </a:lnTo>
                <a:lnTo>
                  <a:pt x="200" y="0"/>
                </a:lnTo>
                <a:lnTo>
                  <a:pt x="250" y="152"/>
                </a:lnTo>
                <a:lnTo>
                  <a:pt x="400" y="203"/>
                </a:lnTo>
                <a:lnTo>
                  <a:pt x="249" y="254"/>
                </a:lnTo>
                <a:lnTo>
                  <a:pt x="200" y="406"/>
                </a:lnTo>
                <a:lnTo>
                  <a:pt x="151" y="253"/>
                </a:lnTo>
                <a:lnTo>
                  <a:pt x="0" y="2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29" name="CustomShape 101"/>
          <p:cNvSpPr/>
          <p:nvPr/>
        </p:nvSpPr>
        <p:spPr>
          <a:xfrm rot="20727000">
            <a:off x="4992120" y="1693440"/>
            <a:ext cx="142200" cy="140760"/>
          </a:xfrm>
          <a:custGeom>
            <a:avLst/>
            <a:gdLst/>
            <a:ahLst/>
            <a:rect l="0" t="0" r="r" b="b"/>
            <a:pathLst>
              <a:path w="398" h="394">
                <a:moveTo>
                  <a:pt x="0" y="197"/>
                </a:moveTo>
                <a:lnTo>
                  <a:pt x="157" y="157"/>
                </a:lnTo>
                <a:lnTo>
                  <a:pt x="199" y="0"/>
                </a:lnTo>
                <a:lnTo>
                  <a:pt x="239" y="156"/>
                </a:lnTo>
                <a:lnTo>
                  <a:pt x="397" y="196"/>
                </a:lnTo>
                <a:lnTo>
                  <a:pt x="239" y="236"/>
                </a:lnTo>
                <a:lnTo>
                  <a:pt x="198" y="393"/>
                </a:lnTo>
                <a:lnTo>
                  <a:pt x="157" y="236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0" name="CustomShape 102"/>
          <p:cNvSpPr/>
          <p:nvPr/>
        </p:nvSpPr>
        <p:spPr>
          <a:xfrm rot="1646400">
            <a:off x="2113920" y="1184040"/>
            <a:ext cx="216000" cy="219240"/>
          </a:xfrm>
          <a:custGeom>
            <a:avLst/>
            <a:gdLst/>
            <a:ahLst/>
            <a:rect l="0" t="0" r="r" b="b"/>
            <a:pathLst>
              <a:path w="602" h="611">
                <a:moveTo>
                  <a:pt x="0" y="305"/>
                </a:moveTo>
                <a:lnTo>
                  <a:pt x="226" y="229"/>
                </a:lnTo>
                <a:lnTo>
                  <a:pt x="300" y="0"/>
                </a:lnTo>
                <a:lnTo>
                  <a:pt x="375" y="229"/>
                </a:lnTo>
                <a:lnTo>
                  <a:pt x="601" y="305"/>
                </a:lnTo>
                <a:lnTo>
                  <a:pt x="374" y="380"/>
                </a:lnTo>
                <a:lnTo>
                  <a:pt x="300" y="610"/>
                </a:lnTo>
                <a:lnTo>
                  <a:pt x="226" y="380"/>
                </a:lnTo>
                <a:lnTo>
                  <a:pt x="0" y="30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1" name="CustomShape 103"/>
          <p:cNvSpPr/>
          <p:nvPr/>
        </p:nvSpPr>
        <p:spPr>
          <a:xfrm rot="20727000">
            <a:off x="2111400" y="1187280"/>
            <a:ext cx="213840" cy="210600"/>
          </a:xfrm>
          <a:custGeom>
            <a:avLst/>
            <a:gdLst/>
            <a:ahLst/>
            <a:rect l="0" t="0" r="r" b="b"/>
            <a:pathLst>
              <a:path w="595" h="588">
                <a:moveTo>
                  <a:pt x="0" y="294"/>
                </a:moveTo>
                <a:lnTo>
                  <a:pt x="237" y="234"/>
                </a:lnTo>
                <a:lnTo>
                  <a:pt x="296" y="0"/>
                </a:lnTo>
                <a:lnTo>
                  <a:pt x="357" y="234"/>
                </a:lnTo>
                <a:lnTo>
                  <a:pt x="594" y="293"/>
                </a:lnTo>
                <a:lnTo>
                  <a:pt x="357" y="353"/>
                </a:lnTo>
                <a:lnTo>
                  <a:pt x="297" y="587"/>
                </a:lnTo>
                <a:lnTo>
                  <a:pt x="237" y="353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2" name="CustomShape 104"/>
          <p:cNvSpPr/>
          <p:nvPr/>
        </p:nvSpPr>
        <p:spPr>
          <a:xfrm rot="1646400">
            <a:off x="4488120" y="2837520"/>
            <a:ext cx="144360" cy="142920"/>
          </a:xfrm>
          <a:custGeom>
            <a:avLst/>
            <a:gdLst/>
            <a:ahLst/>
            <a:rect l="0" t="0" r="r" b="b"/>
            <a:pathLst>
              <a:path w="401" h="399">
                <a:moveTo>
                  <a:pt x="0" y="198"/>
                </a:moveTo>
                <a:lnTo>
                  <a:pt x="151" y="149"/>
                </a:lnTo>
                <a:lnTo>
                  <a:pt x="200" y="0"/>
                </a:lnTo>
                <a:lnTo>
                  <a:pt x="250" y="148"/>
                </a:lnTo>
                <a:lnTo>
                  <a:pt x="400" y="198"/>
                </a:lnTo>
                <a:lnTo>
                  <a:pt x="250" y="247"/>
                </a:lnTo>
                <a:lnTo>
                  <a:pt x="199" y="398"/>
                </a:lnTo>
                <a:lnTo>
                  <a:pt x="150" y="247"/>
                </a:lnTo>
                <a:lnTo>
                  <a:pt x="0" y="1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3" name="CustomShape 105"/>
          <p:cNvSpPr/>
          <p:nvPr/>
        </p:nvSpPr>
        <p:spPr>
          <a:xfrm rot="20727000">
            <a:off x="4488480" y="2837880"/>
            <a:ext cx="139320" cy="140760"/>
          </a:xfrm>
          <a:custGeom>
            <a:avLst/>
            <a:gdLst/>
            <a:ahLst/>
            <a:rect l="0" t="0" r="r" b="b"/>
            <a:pathLst>
              <a:path w="389" h="393">
                <a:moveTo>
                  <a:pt x="0" y="196"/>
                </a:moveTo>
                <a:lnTo>
                  <a:pt x="154" y="156"/>
                </a:lnTo>
                <a:lnTo>
                  <a:pt x="194" y="0"/>
                </a:lnTo>
                <a:lnTo>
                  <a:pt x="233" y="156"/>
                </a:lnTo>
                <a:lnTo>
                  <a:pt x="388" y="196"/>
                </a:lnTo>
                <a:lnTo>
                  <a:pt x="234" y="235"/>
                </a:lnTo>
                <a:lnTo>
                  <a:pt x="194" y="392"/>
                </a:lnTo>
                <a:lnTo>
                  <a:pt x="154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4" name="CustomShape 106"/>
          <p:cNvSpPr/>
          <p:nvPr/>
        </p:nvSpPr>
        <p:spPr>
          <a:xfrm rot="1646400">
            <a:off x="5245200" y="2859840"/>
            <a:ext cx="144360" cy="142920"/>
          </a:xfrm>
          <a:custGeom>
            <a:avLst/>
            <a:gdLst/>
            <a:ahLst/>
            <a:rect l="0" t="0" r="r" b="b"/>
            <a:pathLst>
              <a:path w="401" h="399">
                <a:moveTo>
                  <a:pt x="0" y="198"/>
                </a:moveTo>
                <a:lnTo>
                  <a:pt x="151" y="149"/>
                </a:lnTo>
                <a:lnTo>
                  <a:pt x="200" y="0"/>
                </a:lnTo>
                <a:lnTo>
                  <a:pt x="250" y="148"/>
                </a:lnTo>
                <a:lnTo>
                  <a:pt x="400" y="198"/>
                </a:lnTo>
                <a:lnTo>
                  <a:pt x="250" y="247"/>
                </a:lnTo>
                <a:lnTo>
                  <a:pt x="199" y="398"/>
                </a:lnTo>
                <a:lnTo>
                  <a:pt x="150" y="247"/>
                </a:lnTo>
                <a:lnTo>
                  <a:pt x="0" y="1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107"/>
          <p:cNvSpPr/>
          <p:nvPr/>
        </p:nvSpPr>
        <p:spPr>
          <a:xfrm rot="20727000">
            <a:off x="5245560" y="2860200"/>
            <a:ext cx="139320" cy="140760"/>
          </a:xfrm>
          <a:custGeom>
            <a:avLst/>
            <a:gdLst/>
            <a:ahLst/>
            <a:rect l="0" t="0" r="r" b="b"/>
            <a:pathLst>
              <a:path w="390" h="394">
                <a:moveTo>
                  <a:pt x="0" y="197"/>
                </a:moveTo>
                <a:lnTo>
                  <a:pt x="154" y="156"/>
                </a:lnTo>
                <a:lnTo>
                  <a:pt x="195" y="0"/>
                </a:lnTo>
                <a:lnTo>
                  <a:pt x="234" y="156"/>
                </a:lnTo>
                <a:lnTo>
                  <a:pt x="389" y="196"/>
                </a:lnTo>
                <a:lnTo>
                  <a:pt x="234" y="236"/>
                </a:lnTo>
                <a:lnTo>
                  <a:pt x="194" y="393"/>
                </a:lnTo>
                <a:lnTo>
                  <a:pt x="155" y="236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6" name="CustomShape 108"/>
          <p:cNvSpPr/>
          <p:nvPr/>
        </p:nvSpPr>
        <p:spPr>
          <a:xfrm rot="1646400">
            <a:off x="5450760" y="1416960"/>
            <a:ext cx="216000" cy="217440"/>
          </a:xfrm>
          <a:custGeom>
            <a:avLst/>
            <a:gdLst/>
            <a:ahLst/>
            <a:rect l="0" t="0" r="r" b="b"/>
            <a:pathLst>
              <a:path w="601" h="607">
                <a:moveTo>
                  <a:pt x="0" y="303"/>
                </a:moveTo>
                <a:lnTo>
                  <a:pt x="225" y="227"/>
                </a:lnTo>
                <a:lnTo>
                  <a:pt x="299" y="0"/>
                </a:lnTo>
                <a:lnTo>
                  <a:pt x="373" y="228"/>
                </a:lnTo>
                <a:lnTo>
                  <a:pt x="600" y="302"/>
                </a:lnTo>
                <a:lnTo>
                  <a:pt x="373" y="378"/>
                </a:lnTo>
                <a:lnTo>
                  <a:pt x="299" y="606"/>
                </a:lnTo>
                <a:lnTo>
                  <a:pt x="225" y="377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7" name="CustomShape 109"/>
          <p:cNvSpPr/>
          <p:nvPr/>
        </p:nvSpPr>
        <p:spPr>
          <a:xfrm rot="20727000">
            <a:off x="5449320" y="1419120"/>
            <a:ext cx="212040" cy="210600"/>
          </a:xfrm>
          <a:custGeom>
            <a:avLst/>
            <a:gdLst/>
            <a:ahLst/>
            <a:rect l="0" t="0" r="r" b="b"/>
            <a:pathLst>
              <a:path w="592" h="588">
                <a:moveTo>
                  <a:pt x="0" y="294"/>
                </a:moveTo>
                <a:lnTo>
                  <a:pt x="235" y="234"/>
                </a:lnTo>
                <a:lnTo>
                  <a:pt x="295" y="0"/>
                </a:lnTo>
                <a:lnTo>
                  <a:pt x="354" y="234"/>
                </a:lnTo>
                <a:lnTo>
                  <a:pt x="591" y="294"/>
                </a:lnTo>
                <a:lnTo>
                  <a:pt x="354" y="352"/>
                </a:lnTo>
                <a:lnTo>
                  <a:pt x="296" y="587"/>
                </a:lnTo>
                <a:lnTo>
                  <a:pt x="235" y="353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110"/>
          <p:cNvSpPr/>
          <p:nvPr/>
        </p:nvSpPr>
        <p:spPr>
          <a:xfrm rot="1646400">
            <a:off x="4965840" y="2125440"/>
            <a:ext cx="144360" cy="144360"/>
          </a:xfrm>
          <a:custGeom>
            <a:avLst/>
            <a:gdLst/>
            <a:ahLst/>
            <a:rect l="0" t="0" r="r" b="b"/>
            <a:pathLst>
              <a:path w="402" h="402">
                <a:moveTo>
                  <a:pt x="0" y="200"/>
                </a:moveTo>
                <a:lnTo>
                  <a:pt x="151" y="152"/>
                </a:lnTo>
                <a:lnTo>
                  <a:pt x="200" y="0"/>
                </a:lnTo>
                <a:lnTo>
                  <a:pt x="250" y="151"/>
                </a:lnTo>
                <a:lnTo>
                  <a:pt x="401" y="200"/>
                </a:lnTo>
                <a:lnTo>
                  <a:pt x="250" y="250"/>
                </a:lnTo>
                <a:lnTo>
                  <a:pt x="200" y="401"/>
                </a:lnTo>
                <a:lnTo>
                  <a:pt x="151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9" name="CustomShape 111"/>
          <p:cNvSpPr/>
          <p:nvPr/>
        </p:nvSpPr>
        <p:spPr>
          <a:xfrm rot="20727000">
            <a:off x="4964760" y="2126520"/>
            <a:ext cx="140760" cy="140760"/>
          </a:xfrm>
          <a:custGeom>
            <a:avLst/>
            <a:gdLst/>
            <a:ahLst/>
            <a:rect l="0" t="0" r="r" b="b"/>
            <a:pathLst>
              <a:path w="394" h="394">
                <a:moveTo>
                  <a:pt x="0" y="197"/>
                </a:moveTo>
                <a:lnTo>
                  <a:pt x="156" y="156"/>
                </a:lnTo>
                <a:lnTo>
                  <a:pt x="197" y="0"/>
                </a:lnTo>
                <a:lnTo>
                  <a:pt x="236" y="156"/>
                </a:lnTo>
                <a:lnTo>
                  <a:pt x="393" y="197"/>
                </a:lnTo>
                <a:lnTo>
                  <a:pt x="236" y="236"/>
                </a:lnTo>
                <a:lnTo>
                  <a:pt x="196" y="393"/>
                </a:lnTo>
                <a:lnTo>
                  <a:pt x="156" y="236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CustomShape 112"/>
          <p:cNvSpPr/>
          <p:nvPr/>
        </p:nvSpPr>
        <p:spPr>
          <a:xfrm rot="1646400">
            <a:off x="5450760" y="1416960"/>
            <a:ext cx="216000" cy="217440"/>
          </a:xfrm>
          <a:custGeom>
            <a:avLst/>
            <a:gdLst/>
            <a:ahLst/>
            <a:rect l="0" t="0" r="r" b="b"/>
            <a:pathLst>
              <a:path w="601" h="607">
                <a:moveTo>
                  <a:pt x="0" y="303"/>
                </a:moveTo>
                <a:lnTo>
                  <a:pt x="225" y="227"/>
                </a:lnTo>
                <a:lnTo>
                  <a:pt x="299" y="0"/>
                </a:lnTo>
                <a:lnTo>
                  <a:pt x="373" y="228"/>
                </a:lnTo>
                <a:lnTo>
                  <a:pt x="600" y="302"/>
                </a:lnTo>
                <a:lnTo>
                  <a:pt x="373" y="378"/>
                </a:lnTo>
                <a:lnTo>
                  <a:pt x="299" y="606"/>
                </a:lnTo>
                <a:lnTo>
                  <a:pt x="225" y="377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113"/>
          <p:cNvSpPr/>
          <p:nvPr/>
        </p:nvSpPr>
        <p:spPr>
          <a:xfrm rot="20727000">
            <a:off x="5449320" y="1419120"/>
            <a:ext cx="212040" cy="210600"/>
          </a:xfrm>
          <a:custGeom>
            <a:avLst/>
            <a:gdLst/>
            <a:ahLst/>
            <a:rect l="0" t="0" r="r" b="b"/>
            <a:pathLst>
              <a:path w="592" h="588">
                <a:moveTo>
                  <a:pt x="0" y="294"/>
                </a:moveTo>
                <a:lnTo>
                  <a:pt x="235" y="234"/>
                </a:lnTo>
                <a:lnTo>
                  <a:pt x="295" y="0"/>
                </a:lnTo>
                <a:lnTo>
                  <a:pt x="354" y="234"/>
                </a:lnTo>
                <a:lnTo>
                  <a:pt x="591" y="294"/>
                </a:lnTo>
                <a:lnTo>
                  <a:pt x="354" y="352"/>
                </a:lnTo>
                <a:lnTo>
                  <a:pt x="296" y="587"/>
                </a:lnTo>
                <a:lnTo>
                  <a:pt x="235" y="353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2" name="CustomShape 114"/>
          <p:cNvSpPr/>
          <p:nvPr/>
        </p:nvSpPr>
        <p:spPr>
          <a:xfrm rot="1646400">
            <a:off x="3497040" y="1979280"/>
            <a:ext cx="431640" cy="431640"/>
          </a:xfrm>
          <a:custGeom>
            <a:avLst/>
            <a:gdLst/>
            <a:ahLst/>
            <a:rect l="0" t="0" r="r" b="b"/>
            <a:pathLst>
              <a:path w="1200" h="1199">
                <a:moveTo>
                  <a:pt x="0" y="600"/>
                </a:moveTo>
                <a:lnTo>
                  <a:pt x="450" y="450"/>
                </a:lnTo>
                <a:lnTo>
                  <a:pt x="599" y="0"/>
                </a:lnTo>
                <a:lnTo>
                  <a:pt x="747" y="450"/>
                </a:lnTo>
                <a:lnTo>
                  <a:pt x="1199" y="598"/>
                </a:lnTo>
                <a:lnTo>
                  <a:pt x="748" y="747"/>
                </a:lnTo>
                <a:lnTo>
                  <a:pt x="600" y="1198"/>
                </a:lnTo>
                <a:lnTo>
                  <a:pt x="451" y="747"/>
                </a:lnTo>
                <a:lnTo>
                  <a:pt x="0" y="6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3" name="CustomShape 115"/>
          <p:cNvSpPr/>
          <p:nvPr/>
        </p:nvSpPr>
        <p:spPr>
          <a:xfrm rot="20727000">
            <a:off x="3495240" y="1982880"/>
            <a:ext cx="420480" cy="420480"/>
          </a:xfrm>
          <a:custGeom>
            <a:avLst/>
            <a:gdLst/>
            <a:ahLst/>
            <a:rect l="0" t="0" r="r" b="b"/>
            <a:pathLst>
              <a:path w="1169" h="1169">
                <a:moveTo>
                  <a:pt x="0" y="584"/>
                </a:moveTo>
                <a:lnTo>
                  <a:pt x="465" y="465"/>
                </a:lnTo>
                <a:lnTo>
                  <a:pt x="583" y="0"/>
                </a:lnTo>
                <a:lnTo>
                  <a:pt x="702" y="465"/>
                </a:lnTo>
                <a:lnTo>
                  <a:pt x="1168" y="583"/>
                </a:lnTo>
                <a:lnTo>
                  <a:pt x="702" y="702"/>
                </a:lnTo>
                <a:lnTo>
                  <a:pt x="584" y="1168"/>
                </a:lnTo>
                <a:lnTo>
                  <a:pt x="465" y="701"/>
                </a:lnTo>
                <a:lnTo>
                  <a:pt x="0" y="58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4" name="CustomShape 116"/>
          <p:cNvSpPr/>
          <p:nvPr/>
        </p:nvSpPr>
        <p:spPr>
          <a:xfrm rot="1646400">
            <a:off x="5030640" y="501480"/>
            <a:ext cx="216000" cy="216000"/>
          </a:xfrm>
          <a:custGeom>
            <a:avLst/>
            <a:gdLst/>
            <a:ahLst/>
            <a:rect l="0" t="0" r="r" b="b"/>
            <a:pathLst>
              <a:path w="602" h="602">
                <a:moveTo>
                  <a:pt x="0" y="300"/>
                </a:moveTo>
                <a:lnTo>
                  <a:pt x="225" y="226"/>
                </a:lnTo>
                <a:lnTo>
                  <a:pt x="300" y="0"/>
                </a:lnTo>
                <a:lnTo>
                  <a:pt x="374" y="225"/>
                </a:lnTo>
                <a:lnTo>
                  <a:pt x="601" y="300"/>
                </a:lnTo>
                <a:lnTo>
                  <a:pt x="374" y="374"/>
                </a:lnTo>
                <a:lnTo>
                  <a:pt x="300" y="601"/>
                </a:lnTo>
                <a:lnTo>
                  <a:pt x="226" y="374"/>
                </a:lnTo>
                <a:lnTo>
                  <a:pt x="0" y="3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5" name="CustomShape 117"/>
          <p:cNvSpPr/>
          <p:nvPr/>
        </p:nvSpPr>
        <p:spPr>
          <a:xfrm rot="20727000">
            <a:off x="5029560" y="502920"/>
            <a:ext cx="210600" cy="210600"/>
          </a:xfrm>
          <a:custGeom>
            <a:avLst/>
            <a:gdLst/>
            <a:ahLst/>
            <a:rect l="0" t="0" r="r" b="b"/>
            <a:pathLst>
              <a:path w="588" h="588">
                <a:moveTo>
                  <a:pt x="0" y="294"/>
                </a:moveTo>
                <a:lnTo>
                  <a:pt x="234" y="233"/>
                </a:lnTo>
                <a:lnTo>
                  <a:pt x="293" y="0"/>
                </a:lnTo>
                <a:lnTo>
                  <a:pt x="353" y="233"/>
                </a:lnTo>
                <a:lnTo>
                  <a:pt x="587" y="293"/>
                </a:lnTo>
                <a:lnTo>
                  <a:pt x="353" y="352"/>
                </a:lnTo>
                <a:lnTo>
                  <a:pt x="294" y="587"/>
                </a:lnTo>
                <a:lnTo>
                  <a:pt x="234" y="352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6" name="CustomShape 118"/>
          <p:cNvSpPr/>
          <p:nvPr/>
        </p:nvSpPr>
        <p:spPr>
          <a:xfrm rot="15600000">
            <a:off x="4170240" y="932760"/>
            <a:ext cx="28440" cy="44640"/>
          </a:xfrm>
          <a:custGeom>
            <a:avLst/>
            <a:gdLst/>
            <a:ahLst/>
            <a:rect l="l" t="t" r="r" b="b"/>
            <a:pathLst>
              <a:path w="7" h="11">
                <a:moveTo>
                  <a:pt x="4" y="0"/>
                </a:moveTo>
                <a:cubicBezTo>
                  <a:pt x="5" y="1"/>
                  <a:pt x="5" y="3"/>
                  <a:pt x="7" y="3"/>
                </a:cubicBezTo>
                <a:cubicBezTo>
                  <a:pt x="6" y="5"/>
                  <a:pt x="6" y="7"/>
                  <a:pt x="6" y="10"/>
                </a:cubicBezTo>
                <a:cubicBezTo>
                  <a:pt x="3" y="9"/>
                  <a:pt x="3" y="11"/>
                  <a:pt x="0" y="11"/>
                </a:cubicBezTo>
                <a:cubicBezTo>
                  <a:pt x="1" y="9"/>
                  <a:pt x="0" y="8"/>
                  <a:pt x="1" y="6"/>
                </a:cubicBezTo>
                <a:cubicBezTo>
                  <a:pt x="3" y="6"/>
                  <a:pt x="4" y="7"/>
                  <a:pt x="4" y="9"/>
                </a:cubicBezTo>
                <a:cubicBezTo>
                  <a:pt x="5" y="6"/>
                  <a:pt x="3" y="5"/>
                  <a:pt x="6" y="4"/>
                </a:cubicBezTo>
                <a:cubicBezTo>
                  <a:pt x="6" y="2"/>
                  <a:pt x="3" y="3"/>
                  <a:pt x="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CustomShape 119"/>
          <p:cNvSpPr/>
          <p:nvPr/>
        </p:nvSpPr>
        <p:spPr>
          <a:xfrm rot="16500000">
            <a:off x="251280" y="165600"/>
            <a:ext cx="422280" cy="420840"/>
          </a:xfrm>
          <a:custGeom>
            <a:avLst/>
            <a:gdLst/>
            <a:ahLst/>
            <a:rect l="0" t="0" r="r" b="b"/>
            <a:pathLst>
              <a:path w="1175" h="1171">
                <a:moveTo>
                  <a:pt x="0" y="585"/>
                </a:moveTo>
                <a:lnTo>
                  <a:pt x="468" y="466"/>
                </a:lnTo>
                <a:lnTo>
                  <a:pt x="587" y="0"/>
                </a:lnTo>
                <a:lnTo>
                  <a:pt x="705" y="466"/>
                </a:lnTo>
                <a:lnTo>
                  <a:pt x="1174" y="585"/>
                </a:lnTo>
                <a:lnTo>
                  <a:pt x="705" y="703"/>
                </a:lnTo>
                <a:lnTo>
                  <a:pt x="587" y="1170"/>
                </a:lnTo>
                <a:lnTo>
                  <a:pt x="468" y="703"/>
                </a:lnTo>
                <a:lnTo>
                  <a:pt x="0" y="58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8" name="CustomShape 120"/>
          <p:cNvSpPr/>
          <p:nvPr/>
        </p:nvSpPr>
        <p:spPr>
          <a:xfrm rot="19019400">
            <a:off x="3009960" y="2273040"/>
            <a:ext cx="217440" cy="212760"/>
          </a:xfrm>
          <a:custGeom>
            <a:avLst/>
            <a:gdLst/>
            <a:ahLst/>
            <a:rect l="0" t="0" r="r" b="b"/>
            <a:pathLst>
              <a:path w="606" h="592">
                <a:moveTo>
                  <a:pt x="0" y="295"/>
                </a:moveTo>
                <a:lnTo>
                  <a:pt x="227" y="222"/>
                </a:lnTo>
                <a:lnTo>
                  <a:pt x="301" y="0"/>
                </a:lnTo>
                <a:lnTo>
                  <a:pt x="376" y="221"/>
                </a:lnTo>
                <a:lnTo>
                  <a:pt x="605" y="295"/>
                </a:lnTo>
                <a:lnTo>
                  <a:pt x="377" y="368"/>
                </a:lnTo>
                <a:lnTo>
                  <a:pt x="302" y="591"/>
                </a:lnTo>
                <a:lnTo>
                  <a:pt x="226" y="369"/>
                </a:lnTo>
                <a:lnTo>
                  <a:pt x="0" y="29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9" name="CustomShape 121"/>
          <p:cNvSpPr/>
          <p:nvPr/>
        </p:nvSpPr>
        <p:spPr>
          <a:xfrm rot="16500000">
            <a:off x="3010680" y="2277360"/>
            <a:ext cx="208080" cy="209520"/>
          </a:xfrm>
          <a:custGeom>
            <a:avLst/>
            <a:gdLst/>
            <a:ahLst/>
            <a:rect l="0" t="0" r="r" b="b"/>
            <a:pathLst>
              <a:path w="580" h="584">
                <a:moveTo>
                  <a:pt x="0" y="291"/>
                </a:moveTo>
                <a:lnTo>
                  <a:pt x="230" y="232"/>
                </a:lnTo>
                <a:lnTo>
                  <a:pt x="289" y="0"/>
                </a:lnTo>
                <a:lnTo>
                  <a:pt x="348" y="231"/>
                </a:lnTo>
                <a:lnTo>
                  <a:pt x="579" y="291"/>
                </a:lnTo>
                <a:lnTo>
                  <a:pt x="349" y="350"/>
                </a:lnTo>
                <a:lnTo>
                  <a:pt x="290" y="583"/>
                </a:lnTo>
                <a:lnTo>
                  <a:pt x="230" y="350"/>
                </a:lnTo>
                <a:lnTo>
                  <a:pt x="0" y="29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0" name="CustomShape 122"/>
          <p:cNvSpPr/>
          <p:nvPr/>
        </p:nvSpPr>
        <p:spPr>
          <a:xfrm rot="19019400">
            <a:off x="4024440" y="780840"/>
            <a:ext cx="142920" cy="144360"/>
          </a:xfrm>
          <a:custGeom>
            <a:avLst/>
            <a:gdLst/>
            <a:ahLst/>
            <a:rect l="0" t="0" r="r" b="b"/>
            <a:pathLst>
              <a:path w="399" h="402">
                <a:moveTo>
                  <a:pt x="0" y="200"/>
                </a:moveTo>
                <a:lnTo>
                  <a:pt x="148" y="151"/>
                </a:lnTo>
                <a:lnTo>
                  <a:pt x="199" y="0"/>
                </a:lnTo>
                <a:lnTo>
                  <a:pt x="248" y="151"/>
                </a:lnTo>
                <a:lnTo>
                  <a:pt x="398" y="201"/>
                </a:lnTo>
                <a:lnTo>
                  <a:pt x="248" y="250"/>
                </a:lnTo>
                <a:lnTo>
                  <a:pt x="199" y="401"/>
                </a:lnTo>
                <a:lnTo>
                  <a:pt x="149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1" name="CustomShape 123"/>
          <p:cNvSpPr/>
          <p:nvPr/>
        </p:nvSpPr>
        <p:spPr>
          <a:xfrm rot="16500000">
            <a:off x="4100400" y="1015200"/>
            <a:ext cx="141480" cy="141480"/>
          </a:xfrm>
          <a:custGeom>
            <a:avLst/>
            <a:gdLst/>
            <a:ahLst/>
            <a:rect l="0" t="0" r="r" b="b"/>
            <a:pathLst>
              <a:path w="394" h="395">
                <a:moveTo>
                  <a:pt x="0" y="197"/>
                </a:moveTo>
                <a:lnTo>
                  <a:pt x="157" y="157"/>
                </a:lnTo>
                <a:lnTo>
                  <a:pt x="196" y="0"/>
                </a:lnTo>
                <a:lnTo>
                  <a:pt x="235" y="157"/>
                </a:lnTo>
                <a:lnTo>
                  <a:pt x="393" y="197"/>
                </a:lnTo>
                <a:lnTo>
                  <a:pt x="235" y="236"/>
                </a:lnTo>
                <a:lnTo>
                  <a:pt x="197" y="394"/>
                </a:lnTo>
                <a:lnTo>
                  <a:pt x="157" y="235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2" name="CustomShape 124"/>
          <p:cNvSpPr/>
          <p:nvPr/>
        </p:nvSpPr>
        <p:spPr>
          <a:xfrm rot="19019400">
            <a:off x="7705800" y="290160"/>
            <a:ext cx="142920" cy="144360"/>
          </a:xfrm>
          <a:custGeom>
            <a:avLst/>
            <a:gdLst/>
            <a:ahLst/>
            <a:rect l="0" t="0" r="r" b="b"/>
            <a:pathLst>
              <a:path w="398" h="402">
                <a:moveTo>
                  <a:pt x="0" y="201"/>
                </a:moveTo>
                <a:lnTo>
                  <a:pt x="148" y="151"/>
                </a:lnTo>
                <a:lnTo>
                  <a:pt x="198" y="0"/>
                </a:lnTo>
                <a:lnTo>
                  <a:pt x="248" y="152"/>
                </a:lnTo>
                <a:lnTo>
                  <a:pt x="397" y="201"/>
                </a:lnTo>
                <a:lnTo>
                  <a:pt x="247" y="250"/>
                </a:lnTo>
                <a:lnTo>
                  <a:pt x="198" y="401"/>
                </a:lnTo>
                <a:lnTo>
                  <a:pt x="148" y="251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3" name="CustomShape 125"/>
          <p:cNvSpPr/>
          <p:nvPr/>
        </p:nvSpPr>
        <p:spPr>
          <a:xfrm rot="16500000">
            <a:off x="7705800" y="293400"/>
            <a:ext cx="141120" cy="141120"/>
          </a:xfrm>
          <a:custGeom>
            <a:avLst/>
            <a:gdLst/>
            <a:ahLst/>
            <a:rect l="0" t="0" r="r" b="b"/>
            <a:pathLst>
              <a:path w="393" h="394">
                <a:moveTo>
                  <a:pt x="0" y="196"/>
                </a:moveTo>
                <a:lnTo>
                  <a:pt x="156" y="156"/>
                </a:lnTo>
                <a:lnTo>
                  <a:pt x="195" y="0"/>
                </a:lnTo>
                <a:lnTo>
                  <a:pt x="235" y="156"/>
                </a:lnTo>
                <a:lnTo>
                  <a:pt x="392" y="196"/>
                </a:lnTo>
                <a:lnTo>
                  <a:pt x="235" y="236"/>
                </a:lnTo>
                <a:lnTo>
                  <a:pt x="196" y="393"/>
                </a:lnTo>
                <a:lnTo>
                  <a:pt x="156" y="236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4" name="CustomShape 126"/>
          <p:cNvSpPr/>
          <p:nvPr/>
        </p:nvSpPr>
        <p:spPr>
          <a:xfrm rot="19019400">
            <a:off x="8674200" y="1706040"/>
            <a:ext cx="215640" cy="212760"/>
          </a:xfrm>
          <a:custGeom>
            <a:avLst/>
            <a:gdLst/>
            <a:ahLst/>
            <a:rect l="0" t="0" r="r" b="b"/>
            <a:pathLst>
              <a:path w="601" h="592">
                <a:moveTo>
                  <a:pt x="0" y="296"/>
                </a:moveTo>
                <a:lnTo>
                  <a:pt x="226" y="221"/>
                </a:lnTo>
                <a:lnTo>
                  <a:pt x="300" y="0"/>
                </a:lnTo>
                <a:lnTo>
                  <a:pt x="375" y="221"/>
                </a:lnTo>
                <a:lnTo>
                  <a:pt x="600" y="295"/>
                </a:lnTo>
                <a:lnTo>
                  <a:pt x="374" y="368"/>
                </a:lnTo>
                <a:lnTo>
                  <a:pt x="301" y="591"/>
                </a:lnTo>
                <a:lnTo>
                  <a:pt x="225" y="369"/>
                </a:lnTo>
                <a:lnTo>
                  <a:pt x="0" y="2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5" name="CustomShape 127"/>
          <p:cNvSpPr/>
          <p:nvPr/>
        </p:nvSpPr>
        <p:spPr>
          <a:xfrm rot="16500000">
            <a:off x="4245840" y="1820160"/>
            <a:ext cx="208080" cy="209520"/>
          </a:xfrm>
          <a:custGeom>
            <a:avLst/>
            <a:gdLst/>
            <a:ahLst/>
            <a:rect l="0" t="0" r="r" b="b"/>
            <a:pathLst>
              <a:path w="581" h="584">
                <a:moveTo>
                  <a:pt x="0" y="291"/>
                </a:moveTo>
                <a:lnTo>
                  <a:pt x="230" y="232"/>
                </a:lnTo>
                <a:lnTo>
                  <a:pt x="289" y="0"/>
                </a:lnTo>
                <a:lnTo>
                  <a:pt x="348" y="232"/>
                </a:lnTo>
                <a:lnTo>
                  <a:pt x="580" y="291"/>
                </a:lnTo>
                <a:lnTo>
                  <a:pt x="349" y="350"/>
                </a:lnTo>
                <a:lnTo>
                  <a:pt x="290" y="583"/>
                </a:lnTo>
                <a:lnTo>
                  <a:pt x="230" y="350"/>
                </a:lnTo>
                <a:lnTo>
                  <a:pt x="0" y="29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CustomShape 128"/>
          <p:cNvSpPr/>
          <p:nvPr/>
        </p:nvSpPr>
        <p:spPr>
          <a:xfrm rot="19019400">
            <a:off x="6159240" y="1045800"/>
            <a:ext cx="214200" cy="214200"/>
          </a:xfrm>
          <a:custGeom>
            <a:avLst/>
            <a:gdLst/>
            <a:ahLst/>
            <a:rect l="0" t="0" r="r" b="b"/>
            <a:pathLst>
              <a:path w="597" h="597">
                <a:moveTo>
                  <a:pt x="0" y="298"/>
                </a:moveTo>
                <a:lnTo>
                  <a:pt x="224" y="224"/>
                </a:lnTo>
                <a:lnTo>
                  <a:pt x="298" y="0"/>
                </a:lnTo>
                <a:lnTo>
                  <a:pt x="371" y="224"/>
                </a:lnTo>
                <a:lnTo>
                  <a:pt x="596" y="299"/>
                </a:lnTo>
                <a:lnTo>
                  <a:pt x="371" y="372"/>
                </a:lnTo>
                <a:lnTo>
                  <a:pt x="298" y="596"/>
                </a:lnTo>
                <a:lnTo>
                  <a:pt x="224" y="372"/>
                </a:lnTo>
                <a:lnTo>
                  <a:pt x="0" y="298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7" name="CustomShape 129"/>
          <p:cNvSpPr/>
          <p:nvPr/>
        </p:nvSpPr>
        <p:spPr>
          <a:xfrm rot="19019400">
            <a:off x="6804000" y="745920"/>
            <a:ext cx="146160" cy="144360"/>
          </a:xfrm>
          <a:custGeom>
            <a:avLst/>
            <a:gdLst/>
            <a:ahLst/>
            <a:rect l="0" t="0" r="r" b="b"/>
            <a:pathLst>
              <a:path w="408" h="401">
                <a:moveTo>
                  <a:pt x="0" y="200"/>
                </a:moveTo>
                <a:lnTo>
                  <a:pt x="152" y="151"/>
                </a:lnTo>
                <a:lnTo>
                  <a:pt x="203" y="0"/>
                </a:lnTo>
                <a:lnTo>
                  <a:pt x="253" y="150"/>
                </a:lnTo>
                <a:lnTo>
                  <a:pt x="407" y="199"/>
                </a:lnTo>
                <a:lnTo>
                  <a:pt x="253" y="250"/>
                </a:lnTo>
                <a:lnTo>
                  <a:pt x="203" y="400"/>
                </a:lnTo>
                <a:lnTo>
                  <a:pt x="153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8" name="CustomShape 130"/>
          <p:cNvSpPr/>
          <p:nvPr/>
        </p:nvSpPr>
        <p:spPr>
          <a:xfrm rot="16500000">
            <a:off x="6804720" y="748080"/>
            <a:ext cx="141480" cy="142920"/>
          </a:xfrm>
          <a:custGeom>
            <a:avLst/>
            <a:gdLst/>
            <a:ahLst/>
            <a:rect l="0" t="0" r="r" b="b"/>
            <a:pathLst>
              <a:path w="394" h="398">
                <a:moveTo>
                  <a:pt x="0" y="199"/>
                </a:moveTo>
                <a:lnTo>
                  <a:pt x="157" y="158"/>
                </a:lnTo>
                <a:lnTo>
                  <a:pt x="196" y="0"/>
                </a:lnTo>
                <a:lnTo>
                  <a:pt x="235" y="158"/>
                </a:lnTo>
                <a:lnTo>
                  <a:pt x="393" y="199"/>
                </a:lnTo>
                <a:lnTo>
                  <a:pt x="235" y="238"/>
                </a:lnTo>
                <a:lnTo>
                  <a:pt x="197" y="397"/>
                </a:lnTo>
                <a:lnTo>
                  <a:pt x="157" y="238"/>
                </a:lnTo>
                <a:lnTo>
                  <a:pt x="0" y="199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9" name="CustomShape 131"/>
          <p:cNvSpPr/>
          <p:nvPr/>
        </p:nvSpPr>
        <p:spPr>
          <a:xfrm rot="19019400">
            <a:off x="2224080" y="553680"/>
            <a:ext cx="146160" cy="144360"/>
          </a:xfrm>
          <a:custGeom>
            <a:avLst/>
            <a:gdLst/>
            <a:ahLst/>
            <a:rect l="0" t="0" r="r" b="b"/>
            <a:pathLst>
              <a:path w="407" h="401">
                <a:moveTo>
                  <a:pt x="0" y="200"/>
                </a:moveTo>
                <a:lnTo>
                  <a:pt x="152" y="151"/>
                </a:lnTo>
                <a:lnTo>
                  <a:pt x="203" y="0"/>
                </a:lnTo>
                <a:lnTo>
                  <a:pt x="253" y="150"/>
                </a:lnTo>
                <a:lnTo>
                  <a:pt x="406" y="199"/>
                </a:lnTo>
                <a:lnTo>
                  <a:pt x="253" y="250"/>
                </a:lnTo>
                <a:lnTo>
                  <a:pt x="203" y="400"/>
                </a:lnTo>
                <a:lnTo>
                  <a:pt x="153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CustomShape 132"/>
          <p:cNvSpPr/>
          <p:nvPr/>
        </p:nvSpPr>
        <p:spPr>
          <a:xfrm rot="16500000">
            <a:off x="2223000" y="555840"/>
            <a:ext cx="142920" cy="141120"/>
          </a:xfrm>
          <a:custGeom>
            <a:avLst/>
            <a:gdLst/>
            <a:ahLst/>
            <a:rect l="0" t="0" r="r" b="b"/>
            <a:pathLst>
              <a:path w="399" h="393">
                <a:moveTo>
                  <a:pt x="0" y="196"/>
                </a:moveTo>
                <a:lnTo>
                  <a:pt x="158" y="156"/>
                </a:lnTo>
                <a:lnTo>
                  <a:pt x="199" y="0"/>
                </a:lnTo>
                <a:lnTo>
                  <a:pt x="239" y="156"/>
                </a:lnTo>
                <a:lnTo>
                  <a:pt x="398" y="195"/>
                </a:lnTo>
                <a:lnTo>
                  <a:pt x="239" y="235"/>
                </a:lnTo>
                <a:lnTo>
                  <a:pt x="199" y="392"/>
                </a:lnTo>
                <a:lnTo>
                  <a:pt x="158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133"/>
          <p:cNvSpPr/>
          <p:nvPr/>
        </p:nvSpPr>
        <p:spPr>
          <a:xfrm rot="19019400">
            <a:off x="1952640" y="1117080"/>
            <a:ext cx="216000" cy="216000"/>
          </a:xfrm>
          <a:custGeom>
            <a:avLst/>
            <a:gdLst/>
            <a:ahLst/>
            <a:rect l="0" t="0" r="r" b="b"/>
            <a:pathLst>
              <a:path w="601" h="602">
                <a:moveTo>
                  <a:pt x="0" y="301"/>
                </a:moveTo>
                <a:lnTo>
                  <a:pt x="226" y="226"/>
                </a:lnTo>
                <a:lnTo>
                  <a:pt x="299" y="0"/>
                </a:lnTo>
                <a:lnTo>
                  <a:pt x="374" y="226"/>
                </a:lnTo>
                <a:lnTo>
                  <a:pt x="600" y="300"/>
                </a:lnTo>
                <a:lnTo>
                  <a:pt x="374" y="375"/>
                </a:lnTo>
                <a:lnTo>
                  <a:pt x="300" y="601"/>
                </a:lnTo>
                <a:lnTo>
                  <a:pt x="225" y="374"/>
                </a:lnTo>
                <a:lnTo>
                  <a:pt x="0" y="3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2" name="CustomShape 134"/>
          <p:cNvSpPr/>
          <p:nvPr/>
        </p:nvSpPr>
        <p:spPr>
          <a:xfrm rot="19019400">
            <a:off x="5587920" y="603000"/>
            <a:ext cx="142920" cy="144360"/>
          </a:xfrm>
          <a:custGeom>
            <a:avLst/>
            <a:gdLst/>
            <a:ahLst/>
            <a:rect l="0" t="0" r="r" b="b"/>
            <a:pathLst>
              <a:path w="399" h="401">
                <a:moveTo>
                  <a:pt x="0" y="200"/>
                </a:moveTo>
                <a:lnTo>
                  <a:pt x="149" y="151"/>
                </a:lnTo>
                <a:lnTo>
                  <a:pt x="199" y="0"/>
                </a:lnTo>
                <a:lnTo>
                  <a:pt x="248" y="151"/>
                </a:lnTo>
                <a:lnTo>
                  <a:pt x="398" y="200"/>
                </a:lnTo>
                <a:lnTo>
                  <a:pt x="248" y="249"/>
                </a:lnTo>
                <a:lnTo>
                  <a:pt x="199" y="400"/>
                </a:lnTo>
                <a:lnTo>
                  <a:pt x="149" y="250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CustomShape 135"/>
          <p:cNvSpPr/>
          <p:nvPr/>
        </p:nvSpPr>
        <p:spPr>
          <a:xfrm rot="16500000">
            <a:off x="5586840" y="604800"/>
            <a:ext cx="142920" cy="141480"/>
          </a:xfrm>
          <a:custGeom>
            <a:avLst/>
            <a:gdLst/>
            <a:ahLst/>
            <a:rect l="0" t="0" r="r" b="b"/>
            <a:pathLst>
              <a:path w="399" h="395">
                <a:moveTo>
                  <a:pt x="0" y="197"/>
                </a:moveTo>
                <a:lnTo>
                  <a:pt x="158" y="157"/>
                </a:lnTo>
                <a:lnTo>
                  <a:pt x="199" y="0"/>
                </a:lnTo>
                <a:lnTo>
                  <a:pt x="239" y="157"/>
                </a:lnTo>
                <a:lnTo>
                  <a:pt x="398" y="196"/>
                </a:lnTo>
                <a:lnTo>
                  <a:pt x="239" y="235"/>
                </a:lnTo>
                <a:lnTo>
                  <a:pt x="199" y="394"/>
                </a:lnTo>
                <a:lnTo>
                  <a:pt x="158" y="235"/>
                </a:lnTo>
                <a:lnTo>
                  <a:pt x="0" y="197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CustomShape 136"/>
          <p:cNvSpPr/>
          <p:nvPr/>
        </p:nvSpPr>
        <p:spPr>
          <a:xfrm rot="19019400">
            <a:off x="7738920" y="2400480"/>
            <a:ext cx="216000" cy="217440"/>
          </a:xfrm>
          <a:custGeom>
            <a:avLst/>
            <a:gdLst/>
            <a:ahLst/>
            <a:rect l="0" t="0" r="r" b="b"/>
            <a:pathLst>
              <a:path w="601" h="607">
                <a:moveTo>
                  <a:pt x="0" y="303"/>
                </a:moveTo>
                <a:lnTo>
                  <a:pt x="226" y="228"/>
                </a:lnTo>
                <a:lnTo>
                  <a:pt x="300" y="0"/>
                </a:lnTo>
                <a:lnTo>
                  <a:pt x="374" y="227"/>
                </a:lnTo>
                <a:lnTo>
                  <a:pt x="600" y="302"/>
                </a:lnTo>
                <a:lnTo>
                  <a:pt x="374" y="377"/>
                </a:lnTo>
                <a:lnTo>
                  <a:pt x="300" y="606"/>
                </a:lnTo>
                <a:lnTo>
                  <a:pt x="226" y="377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137"/>
          <p:cNvSpPr/>
          <p:nvPr/>
        </p:nvSpPr>
        <p:spPr>
          <a:xfrm rot="16500000">
            <a:off x="8197200" y="2712240"/>
            <a:ext cx="210960" cy="209520"/>
          </a:xfrm>
          <a:custGeom>
            <a:avLst/>
            <a:gdLst/>
            <a:ahLst/>
            <a:rect l="0" t="0" r="r" b="b"/>
            <a:pathLst>
              <a:path w="588" h="584">
                <a:moveTo>
                  <a:pt x="0" y="291"/>
                </a:moveTo>
                <a:lnTo>
                  <a:pt x="233" y="232"/>
                </a:lnTo>
                <a:lnTo>
                  <a:pt x="292" y="0"/>
                </a:lnTo>
                <a:lnTo>
                  <a:pt x="352" y="232"/>
                </a:lnTo>
                <a:lnTo>
                  <a:pt x="587" y="292"/>
                </a:lnTo>
                <a:lnTo>
                  <a:pt x="352" y="350"/>
                </a:lnTo>
                <a:lnTo>
                  <a:pt x="293" y="583"/>
                </a:lnTo>
                <a:lnTo>
                  <a:pt x="234" y="351"/>
                </a:lnTo>
                <a:lnTo>
                  <a:pt x="0" y="29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138"/>
          <p:cNvSpPr/>
          <p:nvPr/>
        </p:nvSpPr>
        <p:spPr>
          <a:xfrm rot="19019400">
            <a:off x="4687920" y="905040"/>
            <a:ext cx="147600" cy="144360"/>
          </a:xfrm>
          <a:custGeom>
            <a:avLst/>
            <a:gdLst/>
            <a:ahLst/>
            <a:rect l="0" t="0" r="r" b="b"/>
            <a:pathLst>
              <a:path w="413" h="401">
                <a:moveTo>
                  <a:pt x="0" y="199"/>
                </a:moveTo>
                <a:lnTo>
                  <a:pt x="155" y="151"/>
                </a:lnTo>
                <a:lnTo>
                  <a:pt x="206" y="0"/>
                </a:lnTo>
                <a:lnTo>
                  <a:pt x="256" y="151"/>
                </a:lnTo>
                <a:lnTo>
                  <a:pt x="412" y="200"/>
                </a:lnTo>
                <a:lnTo>
                  <a:pt x="257" y="250"/>
                </a:lnTo>
                <a:lnTo>
                  <a:pt x="206" y="400"/>
                </a:lnTo>
                <a:lnTo>
                  <a:pt x="154" y="250"/>
                </a:lnTo>
                <a:lnTo>
                  <a:pt x="0" y="199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139"/>
          <p:cNvSpPr/>
          <p:nvPr/>
        </p:nvSpPr>
        <p:spPr>
          <a:xfrm rot="16500000">
            <a:off x="4689000" y="909360"/>
            <a:ext cx="138240" cy="141120"/>
          </a:xfrm>
          <a:custGeom>
            <a:avLst/>
            <a:gdLst/>
            <a:ahLst/>
            <a:rect l="0" t="0" r="r" b="b"/>
            <a:pathLst>
              <a:path w="385" h="394">
                <a:moveTo>
                  <a:pt x="0" y="196"/>
                </a:moveTo>
                <a:lnTo>
                  <a:pt x="153" y="156"/>
                </a:lnTo>
                <a:lnTo>
                  <a:pt x="191" y="0"/>
                </a:lnTo>
                <a:lnTo>
                  <a:pt x="230" y="156"/>
                </a:lnTo>
                <a:lnTo>
                  <a:pt x="384" y="196"/>
                </a:lnTo>
                <a:lnTo>
                  <a:pt x="230" y="236"/>
                </a:lnTo>
                <a:lnTo>
                  <a:pt x="192" y="393"/>
                </a:lnTo>
                <a:lnTo>
                  <a:pt x="153" y="235"/>
                </a:lnTo>
                <a:lnTo>
                  <a:pt x="0" y="196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CustomShape 140"/>
          <p:cNvSpPr/>
          <p:nvPr/>
        </p:nvSpPr>
        <p:spPr>
          <a:xfrm rot="19019400">
            <a:off x="3914640" y="142560"/>
            <a:ext cx="430200" cy="433440"/>
          </a:xfrm>
          <a:custGeom>
            <a:avLst/>
            <a:gdLst/>
            <a:ahLst/>
            <a:rect l="0" t="0" r="r" b="b"/>
            <a:pathLst>
              <a:path w="1197" h="1206">
                <a:moveTo>
                  <a:pt x="0" y="602"/>
                </a:moveTo>
                <a:lnTo>
                  <a:pt x="448" y="453"/>
                </a:lnTo>
                <a:lnTo>
                  <a:pt x="597" y="0"/>
                </a:lnTo>
                <a:lnTo>
                  <a:pt x="746" y="453"/>
                </a:lnTo>
                <a:lnTo>
                  <a:pt x="1196" y="602"/>
                </a:lnTo>
                <a:lnTo>
                  <a:pt x="746" y="751"/>
                </a:lnTo>
                <a:lnTo>
                  <a:pt x="598" y="1205"/>
                </a:lnTo>
                <a:lnTo>
                  <a:pt x="449" y="752"/>
                </a:lnTo>
                <a:lnTo>
                  <a:pt x="0" y="60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9" name="CustomShape 141"/>
          <p:cNvSpPr/>
          <p:nvPr/>
        </p:nvSpPr>
        <p:spPr>
          <a:xfrm rot="16500000">
            <a:off x="3915360" y="153000"/>
            <a:ext cx="419040" cy="420840"/>
          </a:xfrm>
          <a:custGeom>
            <a:avLst/>
            <a:gdLst/>
            <a:ahLst/>
            <a:rect l="0" t="0" r="r" b="b"/>
            <a:pathLst>
              <a:path w="1167" h="1172">
                <a:moveTo>
                  <a:pt x="0" y="585"/>
                </a:moveTo>
                <a:lnTo>
                  <a:pt x="465" y="466"/>
                </a:lnTo>
                <a:lnTo>
                  <a:pt x="582" y="0"/>
                </a:lnTo>
                <a:lnTo>
                  <a:pt x="701" y="467"/>
                </a:lnTo>
                <a:lnTo>
                  <a:pt x="1166" y="586"/>
                </a:lnTo>
                <a:lnTo>
                  <a:pt x="700" y="704"/>
                </a:lnTo>
                <a:lnTo>
                  <a:pt x="582" y="1171"/>
                </a:lnTo>
                <a:lnTo>
                  <a:pt x="464" y="703"/>
                </a:lnTo>
                <a:lnTo>
                  <a:pt x="0" y="585"/>
                </a:lnTo>
              </a:path>
            </a:pathLst>
          </a:custGeom>
          <a:gradFill>
            <a:gsLst>
              <a:gs pos="0">
                <a:srgbClr val="dbeef4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0" name="CustomShape 142"/>
          <p:cNvSpPr/>
          <p:nvPr/>
        </p:nvSpPr>
        <p:spPr>
          <a:xfrm rot="7028400">
            <a:off x="1265040" y="2104920"/>
            <a:ext cx="215640" cy="217440"/>
          </a:xfrm>
          <a:custGeom>
            <a:avLst/>
            <a:gdLst/>
            <a:ahLst/>
            <a:rect l="0" t="0" r="r" b="b"/>
            <a:pathLst>
              <a:path w="601" h="606">
                <a:moveTo>
                  <a:pt x="0" y="302"/>
                </a:moveTo>
                <a:lnTo>
                  <a:pt x="225" y="227"/>
                </a:lnTo>
                <a:lnTo>
                  <a:pt x="300" y="0"/>
                </a:lnTo>
                <a:lnTo>
                  <a:pt x="374" y="227"/>
                </a:lnTo>
                <a:lnTo>
                  <a:pt x="600" y="302"/>
                </a:lnTo>
                <a:lnTo>
                  <a:pt x="374" y="376"/>
                </a:lnTo>
                <a:lnTo>
                  <a:pt x="301" y="605"/>
                </a:lnTo>
                <a:lnTo>
                  <a:pt x="225" y="377"/>
                </a:lnTo>
                <a:lnTo>
                  <a:pt x="0" y="30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1" name="CustomShape 143"/>
          <p:cNvSpPr/>
          <p:nvPr/>
        </p:nvSpPr>
        <p:spPr>
          <a:xfrm rot="4509000">
            <a:off x="1267560" y="2104920"/>
            <a:ext cx="212040" cy="210240"/>
          </a:xfrm>
          <a:custGeom>
            <a:avLst/>
            <a:gdLst/>
            <a:ahLst/>
            <a:rect l="0" t="0" r="r" b="b"/>
            <a:pathLst>
              <a:path w="591" h="586">
                <a:moveTo>
                  <a:pt x="0" y="292"/>
                </a:moveTo>
                <a:lnTo>
                  <a:pt x="235" y="233"/>
                </a:lnTo>
                <a:lnTo>
                  <a:pt x="295" y="0"/>
                </a:lnTo>
                <a:lnTo>
                  <a:pt x="354" y="233"/>
                </a:lnTo>
                <a:lnTo>
                  <a:pt x="590" y="291"/>
                </a:lnTo>
                <a:lnTo>
                  <a:pt x="354" y="351"/>
                </a:lnTo>
                <a:lnTo>
                  <a:pt x="295" y="585"/>
                </a:lnTo>
                <a:lnTo>
                  <a:pt x="235" y="350"/>
                </a:lnTo>
                <a:lnTo>
                  <a:pt x="0" y="292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2" name="CustomShape 144"/>
          <p:cNvSpPr/>
          <p:nvPr/>
        </p:nvSpPr>
        <p:spPr>
          <a:xfrm rot="7028400">
            <a:off x="582480" y="1541520"/>
            <a:ext cx="216000" cy="217440"/>
          </a:xfrm>
          <a:custGeom>
            <a:avLst/>
            <a:gdLst/>
            <a:ahLst/>
            <a:rect l="0" t="0" r="r" b="b"/>
            <a:pathLst>
              <a:path w="602" h="607">
                <a:moveTo>
                  <a:pt x="0" y="303"/>
                </a:moveTo>
                <a:lnTo>
                  <a:pt x="226" y="228"/>
                </a:lnTo>
                <a:lnTo>
                  <a:pt x="300" y="0"/>
                </a:lnTo>
                <a:lnTo>
                  <a:pt x="374" y="228"/>
                </a:lnTo>
                <a:lnTo>
                  <a:pt x="601" y="302"/>
                </a:lnTo>
                <a:lnTo>
                  <a:pt x="375" y="377"/>
                </a:lnTo>
                <a:lnTo>
                  <a:pt x="301" y="606"/>
                </a:lnTo>
                <a:lnTo>
                  <a:pt x="227" y="378"/>
                </a:lnTo>
                <a:lnTo>
                  <a:pt x="0" y="303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CustomShape 145"/>
          <p:cNvSpPr/>
          <p:nvPr/>
        </p:nvSpPr>
        <p:spPr>
          <a:xfrm rot="4509000">
            <a:off x="585360" y="1541160"/>
            <a:ext cx="212040" cy="210600"/>
          </a:xfrm>
          <a:custGeom>
            <a:avLst/>
            <a:gdLst/>
            <a:ahLst/>
            <a:rect l="0" t="0" r="r" b="b"/>
            <a:pathLst>
              <a:path w="591" h="587">
                <a:moveTo>
                  <a:pt x="0" y="294"/>
                </a:moveTo>
                <a:lnTo>
                  <a:pt x="235" y="233"/>
                </a:lnTo>
                <a:lnTo>
                  <a:pt x="295" y="0"/>
                </a:lnTo>
                <a:lnTo>
                  <a:pt x="354" y="233"/>
                </a:lnTo>
                <a:lnTo>
                  <a:pt x="590" y="292"/>
                </a:lnTo>
                <a:lnTo>
                  <a:pt x="354" y="352"/>
                </a:lnTo>
                <a:lnTo>
                  <a:pt x="295" y="586"/>
                </a:lnTo>
                <a:lnTo>
                  <a:pt x="235" y="352"/>
                </a:lnTo>
                <a:lnTo>
                  <a:pt x="0" y="294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4" name="CustomShape 146"/>
          <p:cNvSpPr/>
          <p:nvPr/>
        </p:nvSpPr>
        <p:spPr>
          <a:xfrm rot="7028400">
            <a:off x="1558800" y="1563480"/>
            <a:ext cx="147600" cy="144360"/>
          </a:xfrm>
          <a:custGeom>
            <a:avLst/>
            <a:gdLst/>
            <a:ahLst/>
            <a:rect l="0" t="0" r="r" b="b"/>
            <a:pathLst>
              <a:path w="412" h="402">
                <a:moveTo>
                  <a:pt x="0" y="201"/>
                </a:moveTo>
                <a:lnTo>
                  <a:pt x="153" y="151"/>
                </a:lnTo>
                <a:lnTo>
                  <a:pt x="205" y="0"/>
                </a:lnTo>
                <a:lnTo>
                  <a:pt x="255" y="152"/>
                </a:lnTo>
                <a:lnTo>
                  <a:pt x="411" y="200"/>
                </a:lnTo>
                <a:lnTo>
                  <a:pt x="256" y="251"/>
                </a:lnTo>
                <a:lnTo>
                  <a:pt x="205" y="401"/>
                </a:lnTo>
                <a:lnTo>
                  <a:pt x="153" y="250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5" name="CustomShape 147"/>
          <p:cNvSpPr/>
          <p:nvPr/>
        </p:nvSpPr>
        <p:spPr>
          <a:xfrm rot="4509000">
            <a:off x="1562760" y="1561320"/>
            <a:ext cx="140760" cy="144000"/>
          </a:xfrm>
          <a:custGeom>
            <a:avLst/>
            <a:gdLst/>
            <a:ahLst/>
            <a:rect l="0" t="0" r="r" b="b"/>
            <a:pathLst>
              <a:path w="392" h="401">
                <a:moveTo>
                  <a:pt x="0" y="200"/>
                </a:moveTo>
                <a:lnTo>
                  <a:pt x="155" y="159"/>
                </a:lnTo>
                <a:lnTo>
                  <a:pt x="195" y="0"/>
                </a:lnTo>
                <a:lnTo>
                  <a:pt x="234" y="158"/>
                </a:lnTo>
                <a:lnTo>
                  <a:pt x="391" y="199"/>
                </a:lnTo>
                <a:lnTo>
                  <a:pt x="234" y="241"/>
                </a:lnTo>
                <a:lnTo>
                  <a:pt x="196" y="400"/>
                </a:lnTo>
                <a:lnTo>
                  <a:pt x="155" y="241"/>
                </a:lnTo>
                <a:lnTo>
                  <a:pt x="0" y="200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148"/>
          <p:cNvSpPr/>
          <p:nvPr/>
        </p:nvSpPr>
        <p:spPr>
          <a:xfrm rot="7028400">
            <a:off x="2047680" y="2941560"/>
            <a:ext cx="144360" cy="144720"/>
          </a:xfrm>
          <a:custGeom>
            <a:avLst/>
            <a:gdLst/>
            <a:ahLst/>
            <a:rect l="0" t="0" r="r" b="b"/>
            <a:pathLst>
              <a:path w="403" h="404">
                <a:moveTo>
                  <a:pt x="0" y="201"/>
                </a:moveTo>
                <a:lnTo>
                  <a:pt x="151" y="151"/>
                </a:lnTo>
                <a:lnTo>
                  <a:pt x="201" y="0"/>
                </a:lnTo>
                <a:lnTo>
                  <a:pt x="250" y="151"/>
                </a:lnTo>
                <a:lnTo>
                  <a:pt x="402" y="200"/>
                </a:lnTo>
                <a:lnTo>
                  <a:pt x="251" y="251"/>
                </a:lnTo>
                <a:lnTo>
                  <a:pt x="201" y="403"/>
                </a:lnTo>
                <a:lnTo>
                  <a:pt x="152" y="251"/>
                </a:lnTo>
                <a:lnTo>
                  <a:pt x="0" y="201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7" name="CustomShape 149"/>
          <p:cNvSpPr/>
          <p:nvPr/>
        </p:nvSpPr>
        <p:spPr>
          <a:xfrm rot="4509000">
            <a:off x="2049840" y="2941200"/>
            <a:ext cx="141120" cy="140760"/>
          </a:xfrm>
          <a:custGeom>
            <a:avLst/>
            <a:gdLst/>
            <a:ahLst/>
            <a:rect l="0" t="0" r="r" b="b"/>
            <a:pathLst>
              <a:path w="393" h="392">
                <a:moveTo>
                  <a:pt x="0" y="195"/>
                </a:moveTo>
                <a:lnTo>
                  <a:pt x="155" y="156"/>
                </a:lnTo>
                <a:lnTo>
                  <a:pt x="195" y="0"/>
                </a:lnTo>
                <a:lnTo>
                  <a:pt x="235" y="155"/>
                </a:lnTo>
                <a:lnTo>
                  <a:pt x="392" y="195"/>
                </a:lnTo>
                <a:lnTo>
                  <a:pt x="236" y="234"/>
                </a:lnTo>
                <a:lnTo>
                  <a:pt x="195" y="391"/>
                </a:lnTo>
                <a:lnTo>
                  <a:pt x="155" y="234"/>
                </a:lnTo>
                <a:lnTo>
                  <a:pt x="0" y="195"/>
                </a:lnTo>
              </a:path>
            </a:pathLst>
          </a:custGeom>
          <a:gradFill>
            <a:gsLst>
              <a:gs pos="0">
                <a:srgbClr val="ffffff"/>
              </a:gs>
              <a:gs pos="100000">
                <a:srgbClr val="ffffff"/>
              </a:gs>
            </a:gsLst>
            <a:path path="rect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8" name="PlaceHolder 150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9" name="PlaceHolder 151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&lt;date/time&gt;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0" name="PlaceHolder 15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840" cy="365040"/>
          </a:xfrm>
          <a:prstGeom prst="rect">
            <a:avLst/>
          </a:prstGeom>
        </p:spPr>
        <p:txBody>
          <a:bodyPr lIns="90000" rIns="90000" tIns="46800" bIns="46800"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1" name="PlaceHolder 153"/>
          <p:cNvSpPr>
            <a:spLocks noGrp="1"/>
          </p:cNvSpPr>
          <p:nvPr>
            <p:ph type="sldNum"/>
          </p:nvPr>
        </p:nvSpPr>
        <p:spPr>
          <a:xfrm>
            <a:off x="6552720" y="6356520"/>
            <a:ext cx="2133720" cy="365040"/>
          </a:xfrm>
          <a:prstGeom prst="rect">
            <a:avLst/>
          </a:prstGeom>
        </p:spPr>
        <p:txBody>
          <a:bodyPr lIns="90000" rIns="90000" tIns="46800" bIns="46800" anchor="ctr"/>
          <a:p>
            <a:pPr/>
            <a:fld id="{ECBDB65E-304B-4970-AD50-CF3B5D0356F6}" type="slidenum"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&lt;number&gt;</a:t>
            </a:fld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PlaceHolder 15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4525920"/>
          </a:xfrm>
          <a:prstGeom prst="rect">
            <a:avLst/>
          </a:prstGeom>
        </p:spPr>
        <p:txBody>
          <a:bodyPr lIns="0" rIns="0" tIns="0" bIns="0"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2"/>
    <p:sldLayoutId id="2147483650" r:id="rId33"/>
    <p:sldLayoutId id="2147483651" r:id="rId34"/>
    <p:sldLayoutId id="2147483652" r:id="rId35"/>
    <p:sldLayoutId id="2147483653" r:id="rId36"/>
    <p:sldLayoutId id="2147483654" r:id="rId37"/>
    <p:sldLayoutId id="2147483655" r:id="rId38"/>
    <p:sldLayoutId id="2147483656" r:id="rId39"/>
    <p:sldLayoutId id="2147483657" r:id="rId40"/>
    <p:sldLayoutId id="2147483658" r:id="rId41"/>
    <p:sldLayoutId id="2147483659" r:id="rId42"/>
    <p:sldLayoutId id="2147483660" r:id="rId4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229600" cy="1143000"/>
          </a:xfrm>
          <a:prstGeom prst="rect">
            <a:avLst/>
          </a:prstGeom>
        </p:spPr>
        <p:txBody>
          <a:bodyPr lIns="90000" rIns="90000" tIns="46800" bIns="46800" anchor="ctr"/>
          <a:p>
            <a:pPr algn="ctr"/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20"/>
          </a:xfrm>
          <a:prstGeom prst="rect">
            <a:avLst/>
          </a:prstGeom>
        </p:spPr>
        <p:txBody>
          <a:bodyPr lIns="90000" rIns="90000" tIns="46800" bIns="46800"/>
          <a:p>
            <a:pPr marL="342720" indent="-342720">
              <a:spcBef>
                <a:spcPts val="79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PlaceHolder 3"/>
          <p:cNvSpPr>
            <a:spLocks noGrp="1"/>
          </p:cNvSpPr>
          <p:nvPr>
            <p:ph type="dt"/>
          </p:nvPr>
        </p:nvSpPr>
        <p:spPr>
          <a:xfrm>
            <a:off x="456840" y="6244920"/>
            <a:ext cx="2133720" cy="476280"/>
          </a:xfrm>
          <a:prstGeom prst="rect">
            <a:avLst/>
          </a:prstGeom>
        </p:spPr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&lt;date/time&gt;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2" name="PlaceHolder 4"/>
          <p:cNvSpPr>
            <a:spLocks noGrp="1"/>
          </p:cNvSpPr>
          <p:nvPr>
            <p:ph type="ftr"/>
          </p:nvPr>
        </p:nvSpPr>
        <p:spPr>
          <a:xfrm>
            <a:off x="3124080" y="6244920"/>
            <a:ext cx="2895840" cy="476280"/>
          </a:xfrm>
          <a:prstGeom prst="rect">
            <a:avLst/>
          </a:prstGeom>
        </p:spPr>
        <p:txBody>
          <a:bodyPr lIns="90000" rIns="90000" tIns="46800" bIns="46800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23" name="PlaceHolder 5"/>
          <p:cNvSpPr>
            <a:spLocks noGrp="1"/>
          </p:cNvSpPr>
          <p:nvPr>
            <p:ph type="sldNum"/>
          </p:nvPr>
        </p:nvSpPr>
        <p:spPr>
          <a:xfrm>
            <a:off x="6552720" y="6244920"/>
            <a:ext cx="2133720" cy="476280"/>
          </a:xfrm>
          <a:prstGeom prst="rect">
            <a:avLst/>
          </a:prstGeom>
        </p:spPr>
        <p:txBody>
          <a:bodyPr lIns="90000" rIns="90000" tIns="46800" bIns="46800"/>
          <a:p>
            <a:pPr algn="r">
              <a:lnSpc>
                <a:spcPct val="100000"/>
              </a:lnSpc>
            </a:pPr>
            <a:fld id="{7160F858-83DE-44FB-BE39-D0F716E9F121}" type="slidenum">
              <a:rPr b="0" lang="en-US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image" Target="../media/image34.png"/><Relationship Id="rId5" Type="http://schemas.openxmlformats.org/officeDocument/2006/relationships/image" Target="../media/image35.png"/><Relationship Id="rId6" Type="http://schemas.openxmlformats.org/officeDocument/2006/relationships/image" Target="../media/image36.png"/><Relationship Id="rId7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7.png"/><Relationship Id="rId2" Type="http://schemas.openxmlformats.org/officeDocument/2006/relationships/image" Target="../media/image38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9.jpeg"/><Relationship Id="rId2" Type="http://schemas.openxmlformats.org/officeDocument/2006/relationships/image" Target="../media/image40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图片 9" descr=""/>
          <p:cNvPicPr/>
          <p:nvPr/>
        </p:nvPicPr>
        <p:blipFill>
          <a:blip r:embed="rId1"/>
          <a:stretch/>
        </p:blipFill>
        <p:spPr>
          <a:xfrm>
            <a:off x="0" y="5234040"/>
            <a:ext cx="9144000" cy="1689120"/>
          </a:xfrm>
          <a:prstGeom prst="rect">
            <a:avLst/>
          </a:prstGeom>
          <a:ln>
            <a:noFill/>
          </a:ln>
        </p:spPr>
      </p:pic>
      <p:pic>
        <p:nvPicPr>
          <p:cNvPr id="261" name="图片 10" descr=""/>
          <p:cNvPicPr/>
          <p:nvPr/>
        </p:nvPicPr>
        <p:blipFill>
          <a:blip r:embed="rId2"/>
          <a:stretch/>
        </p:blipFill>
        <p:spPr>
          <a:xfrm>
            <a:off x="0" y="3567240"/>
            <a:ext cx="9130680" cy="2511360"/>
          </a:xfrm>
          <a:prstGeom prst="rect">
            <a:avLst/>
          </a:prstGeom>
          <a:ln>
            <a:noFill/>
          </a:ln>
        </p:spPr>
      </p:pic>
      <p:pic>
        <p:nvPicPr>
          <p:cNvPr id="262" name="그림 71" descr=""/>
          <p:cNvPicPr/>
          <p:nvPr/>
        </p:nvPicPr>
        <p:blipFill>
          <a:blip r:embed="rId3"/>
          <a:stretch/>
        </p:blipFill>
        <p:spPr>
          <a:xfrm>
            <a:off x="1456200" y="4694760"/>
            <a:ext cx="934200" cy="1686960"/>
          </a:xfrm>
          <a:prstGeom prst="rect">
            <a:avLst/>
          </a:prstGeom>
          <a:ln>
            <a:noFill/>
          </a:ln>
        </p:spPr>
      </p:pic>
      <p:pic>
        <p:nvPicPr>
          <p:cNvPr id="263" name="图片 84" descr=""/>
          <p:cNvPicPr/>
          <p:nvPr/>
        </p:nvPicPr>
        <p:blipFill>
          <a:blip r:embed="rId4"/>
          <a:stretch/>
        </p:blipFill>
        <p:spPr>
          <a:xfrm>
            <a:off x="4140360" y="2565360"/>
            <a:ext cx="1349280" cy="1165320"/>
          </a:xfrm>
          <a:prstGeom prst="rect">
            <a:avLst/>
          </a:prstGeom>
          <a:ln>
            <a:noFill/>
          </a:ln>
        </p:spPr>
      </p:pic>
      <p:pic>
        <p:nvPicPr>
          <p:cNvPr id="264" name="图片 104" descr=""/>
          <p:cNvPicPr/>
          <p:nvPr/>
        </p:nvPicPr>
        <p:blipFill>
          <a:blip r:embed="rId5"/>
          <a:stretch/>
        </p:blipFill>
        <p:spPr>
          <a:xfrm>
            <a:off x="2170080" y="4998960"/>
            <a:ext cx="479520" cy="461880"/>
          </a:xfrm>
          <a:prstGeom prst="rect">
            <a:avLst/>
          </a:prstGeom>
          <a:ln>
            <a:noFill/>
          </a:ln>
        </p:spPr>
      </p:pic>
      <p:pic>
        <p:nvPicPr>
          <p:cNvPr id="265" name="图片 71" descr="20.PNG"/>
          <p:cNvPicPr/>
          <p:nvPr/>
        </p:nvPicPr>
        <p:blipFill>
          <a:blip r:embed="rId6"/>
          <a:srcRect l="46095" t="46875" r="2528" b="33335"/>
          <a:stretch/>
        </p:blipFill>
        <p:spPr>
          <a:xfrm>
            <a:off x="5435640" y="2637000"/>
            <a:ext cx="3695760" cy="1066680"/>
          </a:xfrm>
          <a:prstGeom prst="rect">
            <a:avLst/>
          </a:prstGeom>
          <a:ln>
            <a:noFill/>
          </a:ln>
        </p:spPr>
      </p:pic>
      <p:sp>
        <p:nvSpPr>
          <p:cNvPr id="266" name="CustomShape 1"/>
          <p:cNvSpPr/>
          <p:nvPr/>
        </p:nvSpPr>
        <p:spPr>
          <a:xfrm rot="1005000">
            <a:off x="2328480" y="5016600"/>
            <a:ext cx="266760" cy="380880"/>
          </a:xfrm>
          <a:custGeom>
            <a:avLst/>
            <a:gdLst/>
            <a:ahLst/>
            <a:rect l="l" t="t" r="r" b="b"/>
            <a:pathLst>
              <a:path w="21494" h="21494">
                <a:moveTo>
                  <a:pt x="10901" y="5905"/>
                </a:moveTo>
                <a:lnTo>
                  <a:pt x="8458" y="2399"/>
                </a:lnTo>
                <a:lnTo>
                  <a:pt x="7417" y="6425"/>
                </a:lnTo>
                <a:lnTo>
                  <a:pt x="476" y="2399"/>
                </a:lnTo>
                <a:lnTo>
                  <a:pt x="4732" y="7722"/>
                </a:lnTo>
                <a:lnTo>
                  <a:pt x="106" y="8718"/>
                </a:lnTo>
                <a:lnTo>
                  <a:pt x="3828" y="11880"/>
                </a:lnTo>
                <a:lnTo>
                  <a:pt x="243" y="14689"/>
                </a:lnTo>
                <a:lnTo>
                  <a:pt x="5772" y="14041"/>
                </a:lnTo>
                <a:lnTo>
                  <a:pt x="4868" y="17719"/>
                </a:lnTo>
                <a:lnTo>
                  <a:pt x="7819" y="15730"/>
                </a:lnTo>
                <a:lnTo>
                  <a:pt x="8590" y="21600"/>
                </a:lnTo>
                <a:lnTo>
                  <a:pt x="10637" y="15038"/>
                </a:lnTo>
                <a:lnTo>
                  <a:pt x="13349" y="19840"/>
                </a:lnTo>
                <a:lnTo>
                  <a:pt x="14125" y="14561"/>
                </a:lnTo>
                <a:lnTo>
                  <a:pt x="18248" y="18195"/>
                </a:lnTo>
                <a:lnTo>
                  <a:pt x="16938" y="13044"/>
                </a:lnTo>
                <a:lnTo>
                  <a:pt x="21600" y="13393"/>
                </a:lnTo>
                <a:lnTo>
                  <a:pt x="17710" y="10579"/>
                </a:lnTo>
                <a:lnTo>
                  <a:pt x="21198" y="8242"/>
                </a:lnTo>
                <a:lnTo>
                  <a:pt x="16806" y="7417"/>
                </a:lnTo>
                <a:lnTo>
                  <a:pt x="18482" y="4560"/>
                </a:lnTo>
                <a:lnTo>
                  <a:pt x="14257" y="5429"/>
                </a:lnTo>
                <a:lnTo>
                  <a:pt x="14623" y="106"/>
                </a:lnTo>
                <a:lnTo>
                  <a:pt x="10901" y="5905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path" presetID="63">
                                  <p:stCondLst>
                                    <p:cond delay="125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  <p:par>
                          <p:cTn id="6" fill="hold">
                            <p:stCondLst>
                              <p:cond delay="16750"/>
                            </p:stCondLst>
                            <p:childTnLst>
                              <p:par>
                                <p:cTn id="7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" dur="2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nodeType="withEffect" fill="hold" presetClass="entr" presetID="23" presetSubtype="27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" dur="2000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nodeType="withEffect" fill="hold" presetClass="path" presetID="42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8750"/>
                            </p:stCondLst>
                            <p:childTnLst>
                              <p:par>
                                <p:cTn id="16" nodeType="afterEffect" fill="hold" presetClass="entr" presetID="23" presetSubtype="3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nodeType="withEffect" fill="hold" presetClass="path" presetID="0">
                                  <p:stCondLst>
                                    <p:cond delay="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9250"/>
                            </p:stCondLst>
                            <p:childTnLst>
                              <p:par>
                                <p:cTn id="22" nodeType="after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repl">
                                        <p:cTn id="23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500"/>
                                        <p:tgtEl>
                                          <p:spTgt spid="2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25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9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nodeType="withEffect" fill="hold" presetClass="entr" presetID="1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" dur="2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nodeType="withEffect" fill="hold" presetClass="path" presetID="35">
                                  <p:stCondLst>
                                    <p:cond delay="2000"/>
                                  </p:stCondLst>
                                  <p:childTnLst/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图片 43" descr=""/>
          <p:cNvPicPr/>
          <p:nvPr/>
        </p:nvPicPr>
        <p:blipFill>
          <a:blip r:embed="rId1"/>
          <a:stretch/>
        </p:blipFill>
        <p:spPr>
          <a:xfrm>
            <a:off x="-33480" y="5232240"/>
            <a:ext cx="9177480" cy="1689120"/>
          </a:xfrm>
          <a:prstGeom prst="rect">
            <a:avLst/>
          </a:prstGeom>
          <a:ln>
            <a:noFill/>
          </a:ln>
        </p:spPr>
      </p:pic>
      <p:pic>
        <p:nvPicPr>
          <p:cNvPr id="268" name="图片 71" descr="20.PNG"/>
          <p:cNvPicPr/>
          <p:nvPr/>
        </p:nvPicPr>
        <p:blipFill>
          <a:blip r:embed="rId2"/>
          <a:srcRect l="46095" t="46875" r="2528" b="33335"/>
          <a:stretch/>
        </p:blipFill>
        <p:spPr>
          <a:xfrm>
            <a:off x="5435640" y="3645000"/>
            <a:ext cx="3695760" cy="1066680"/>
          </a:xfrm>
          <a:prstGeom prst="rect">
            <a:avLst/>
          </a:prstGeom>
          <a:ln>
            <a:noFill/>
          </a:ln>
        </p:spPr>
      </p:pic>
    </p:spTree>
  </p:cSld>
  <p:transition spd="med">
    <p:fade/>
  </p:transition>
  <p:timing>
    <p:tnLst>
      <p:par>
        <p:cTn id="34" dur="indefinite" restart="never" nodeType="tmRoot">
          <p:childTnLst>
            <p:seq>
              <p:cTn id="35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CustomShape 1"/>
          <p:cNvSpPr/>
          <p:nvPr/>
        </p:nvSpPr>
        <p:spPr>
          <a:xfrm>
            <a:off x="0" y="4078440"/>
            <a:ext cx="9144000" cy="2781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CustomShape 2"/>
          <p:cNvSpPr/>
          <p:nvPr/>
        </p:nvSpPr>
        <p:spPr>
          <a:xfrm>
            <a:off x="396720" y="1413000"/>
            <a:ext cx="5762880" cy="1008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i="1" lang="en-US" sz="6000" spc="-1" strike="noStrike">
                <a:solidFill>
                  <a:srgbClr val="99cc00"/>
                </a:solidFill>
                <a:uFill>
                  <a:solidFill>
                    <a:srgbClr val="ffffff"/>
                  </a:solidFill>
                </a:uFill>
                <a:latin typeface="Calibri"/>
                <a:ea typeface="微软雅黑"/>
              </a:rPr>
              <a:t>Thank You</a:t>
            </a:r>
            <a:endParaRPr b="0" lang="en-US" sz="6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3"/>
          <p:cNvSpPr/>
          <p:nvPr/>
        </p:nvSpPr>
        <p:spPr>
          <a:xfrm>
            <a:off x="325440" y="4437000"/>
            <a:ext cx="4457520" cy="764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0" lang="en-US" sz="4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Kozuka Gothic Pr6N B"/>
                <a:ea typeface="Kozuka Gothic Pr6N B"/>
              </a:rPr>
              <a:t>Kingsoft Office</a:t>
            </a:r>
            <a:endParaRPr b="0" lang="en-US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CustomShape 4"/>
          <p:cNvSpPr/>
          <p:nvPr/>
        </p:nvSpPr>
        <p:spPr>
          <a:xfrm>
            <a:off x="396720" y="5302080"/>
            <a:ext cx="5913720" cy="459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onotype Corsiva"/>
              </a:rPr>
              <a:t>published by www.Kingsoftstore.com</a:t>
            </a:r>
            <a:r>
              <a:rPr b="1" lang="en-US" sz="2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Monotype Corsiva"/>
              </a:rPr>
              <a:t> 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73" name="Picture 6" descr="facebook icon"/>
          <p:cNvPicPr/>
          <p:nvPr/>
        </p:nvPicPr>
        <p:blipFill>
          <a:blip r:embed="rId1"/>
          <a:stretch/>
        </p:blipFill>
        <p:spPr>
          <a:xfrm>
            <a:off x="6673680" y="6004080"/>
            <a:ext cx="289080" cy="314280"/>
          </a:xfrm>
          <a:prstGeom prst="rect">
            <a:avLst/>
          </a:prstGeom>
          <a:ln>
            <a:noFill/>
          </a:ln>
        </p:spPr>
      </p:pic>
      <p:pic>
        <p:nvPicPr>
          <p:cNvPr id="274" name="Picture 7" descr="twitter icon"/>
          <p:cNvPicPr/>
          <p:nvPr/>
        </p:nvPicPr>
        <p:blipFill>
          <a:blip r:embed="rId2"/>
          <a:stretch/>
        </p:blipFill>
        <p:spPr>
          <a:xfrm>
            <a:off x="6672240" y="5565600"/>
            <a:ext cx="290520" cy="317520"/>
          </a:xfrm>
          <a:prstGeom prst="rect">
            <a:avLst/>
          </a:prstGeom>
          <a:ln>
            <a:noFill/>
          </a:ln>
        </p:spPr>
      </p:pic>
      <p:sp>
        <p:nvSpPr>
          <p:cNvPr id="275" name="CustomShape 5"/>
          <p:cNvSpPr/>
          <p:nvPr/>
        </p:nvSpPr>
        <p:spPr>
          <a:xfrm>
            <a:off x="6962760" y="5562720"/>
            <a:ext cx="1970280" cy="733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/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@Kingsoft_Office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b="1" lang="en-US" sz="14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kingsoftstore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6" name="CustomShape 6"/>
          <p:cNvSpPr/>
          <p:nvPr/>
        </p:nvSpPr>
        <p:spPr>
          <a:xfrm>
            <a:off x="7361280" y="6102360"/>
            <a:ext cx="1263600" cy="366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77" name="CustomShape 7"/>
          <p:cNvSpPr/>
          <p:nvPr/>
        </p:nvSpPr>
        <p:spPr>
          <a:xfrm>
            <a:off x="6191280" y="6172200"/>
            <a:ext cx="1828800" cy="366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LibreOffice/5.3.6.1$Linux_X86_64 LibreOffice_project/30$Build-1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2019-01-29T17:13:16Z</dcterms:created>
  <dc:creator/>
  <dc:description>This &lt;a href="http://www.tidyform.com/download/christmas-template-1.html"&gt;Christmas Template 1&lt;/a&gt; are free to download and edit. For more related templates, see &lt;a href="http://www.tidyform.com/christmas-powerpoint-templates.html"&gt;Christmas Powerpoint Templates&lt;/a&gt; of &lt;a href="http://www.tidyform.com/powerpoint-templates.html"&gt;Powerpoint Templates&lt;/a&gt;. More than 640 templates of &lt;a href="http://www.tidyform.com/miscellaneous.html"&gt;Miscellaneous&lt;/a&gt; category are offered by &lt;a href="www.tidyform.com"&gt;TidyForm&lt;/a&gt;.</dc:description>
  <cp:keywords>powerpoint templates christmas powerpoint templates</cp:keywords>
  <dc:language>en-US</dc:language>
  <cp:lastModifiedBy/>
  <cp:revision>1</cp:revision>
  <dc:subject>Business: Miscellaneous</dc:subject>
  <dc:title>Christmas Template 1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1033-8.1.0.3377</vt:lpwstr>
  </property>
  <property fmtid="{D5CDD505-2E9C-101B-9397-08002B2CF9AE}" pid="3" name="License">
    <vt:lpwstr>Personal Use</vt:lpwstr>
  </property>
</Properties>
</file>