
<file path=[Content_Types].xml><?xml version="1.0" encoding="utf-8"?>
<Types xmlns="http://schemas.openxmlformats.org/package/2006/content-types">
  <Override PartName="/_rels/.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1.xml" ContentType="application/vnd.openxmlformats-officedocument.presentationml.slide+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31.xml.rels" ContentType="application/vnd.openxmlformats-package.relationships+xml"/>
  <Override PartName="/ppt/slideLayouts/_rels/slideLayout20.xml.rels" ContentType="application/vnd.openxmlformats-package.relationships+xml"/>
  <Override PartName="/ppt/slideLayouts/_rels/slideLayout32.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_rels/presentation.xml.rels" ContentType="application/vnd.openxmlformats-package.relationships+xml"/>
  <Override PartName="/ppt/media/image4.emf" ContentType="image/x-emf"/>
  <Override PartName="/ppt/media/image3.png" ContentType="image/png"/>
  <Override PartName="/ppt/media/image2.png" ContentType="image/png"/>
  <Override PartName="/ppt/media/image1.png" ContentType="image/png"/>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Lst>
  <p:sldSz cx="9144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4"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fr-FR"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6" name="PlaceHolder 2"/>
          <p:cNvSpPr>
            <a:spLocks noGrp="1"/>
          </p:cNvSpPr>
          <p:nvPr>
            <p:ph type="body"/>
          </p:nvPr>
        </p:nvSpPr>
        <p:spPr>
          <a:xfrm>
            <a:off x="457200" y="1600200"/>
            <a:ext cx="822924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8" name="PlaceHolder 2"/>
          <p:cNvSpPr>
            <a:spLocks noGrp="1"/>
          </p:cNvSpPr>
          <p:nvPr>
            <p:ph type="body"/>
          </p:nvPr>
        </p:nvSpPr>
        <p:spPr>
          <a:xfrm>
            <a:off x="45720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9" name="PlaceHolder 3"/>
          <p:cNvSpPr>
            <a:spLocks noGrp="1"/>
          </p:cNvSpPr>
          <p:nvPr>
            <p:ph type="body"/>
          </p:nvPr>
        </p:nvSpPr>
        <p:spPr>
          <a:xfrm>
            <a:off x="467424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fr-FR"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3"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4" name="PlaceHolder 3"/>
          <p:cNvSpPr>
            <a:spLocks noGrp="1"/>
          </p:cNvSpPr>
          <p:nvPr>
            <p:ph type="body"/>
          </p:nvPr>
        </p:nvSpPr>
        <p:spPr>
          <a:xfrm>
            <a:off x="45720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5" name="PlaceHolder 4"/>
          <p:cNvSpPr>
            <a:spLocks noGrp="1"/>
          </p:cNvSpPr>
          <p:nvPr>
            <p:ph type="body"/>
          </p:nvPr>
        </p:nvSpPr>
        <p:spPr>
          <a:xfrm>
            <a:off x="467424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7" name="PlaceHolder 2"/>
          <p:cNvSpPr>
            <a:spLocks noGrp="1"/>
          </p:cNvSpPr>
          <p:nvPr>
            <p:ph type="body"/>
          </p:nvPr>
        </p:nvSpPr>
        <p:spPr>
          <a:xfrm>
            <a:off x="45720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8"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9" name="PlaceHolder 4"/>
          <p:cNvSpPr>
            <a:spLocks noGrp="1"/>
          </p:cNvSpPr>
          <p:nvPr>
            <p:ph type="body"/>
          </p:nvPr>
        </p:nvSpPr>
        <p:spPr>
          <a:xfrm>
            <a:off x="467424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21"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22"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23" name="PlaceHolder 4"/>
          <p:cNvSpPr>
            <a:spLocks noGrp="1"/>
          </p:cNvSpPr>
          <p:nvPr>
            <p:ph type="body"/>
          </p:nvPr>
        </p:nvSpPr>
        <p:spPr>
          <a:xfrm>
            <a:off x="457200" y="396432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25" name="PlaceHolder 2"/>
          <p:cNvSpPr>
            <a:spLocks noGrp="1"/>
          </p:cNvSpPr>
          <p:nvPr>
            <p:ph type="body"/>
          </p:nvPr>
        </p:nvSpPr>
        <p:spPr>
          <a:xfrm>
            <a:off x="457200" y="160020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26" name="PlaceHolder 3"/>
          <p:cNvSpPr>
            <a:spLocks noGrp="1"/>
          </p:cNvSpPr>
          <p:nvPr>
            <p:ph type="body"/>
          </p:nvPr>
        </p:nvSpPr>
        <p:spPr>
          <a:xfrm>
            <a:off x="457200" y="396432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28"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29"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30" name="PlaceHolder 4"/>
          <p:cNvSpPr>
            <a:spLocks noGrp="1"/>
          </p:cNvSpPr>
          <p:nvPr>
            <p:ph type="body"/>
          </p:nvPr>
        </p:nvSpPr>
        <p:spPr>
          <a:xfrm>
            <a:off x="467424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31" name="PlaceHolder 5"/>
          <p:cNvSpPr>
            <a:spLocks noGrp="1"/>
          </p:cNvSpPr>
          <p:nvPr>
            <p:ph type="body"/>
          </p:nvPr>
        </p:nvSpPr>
        <p:spPr>
          <a:xfrm>
            <a:off x="45720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33" name="PlaceHolder 2"/>
          <p:cNvSpPr>
            <a:spLocks noGrp="1"/>
          </p:cNvSpPr>
          <p:nvPr>
            <p:ph type="body"/>
          </p:nvPr>
        </p:nvSpPr>
        <p:spPr>
          <a:xfrm>
            <a:off x="45720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34" name="PlaceHolder 3"/>
          <p:cNvSpPr>
            <a:spLocks noGrp="1"/>
          </p:cNvSpPr>
          <p:nvPr>
            <p:ph type="body"/>
          </p:nvPr>
        </p:nvSpPr>
        <p:spPr>
          <a:xfrm>
            <a:off x="323964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35" name="PlaceHolder 4"/>
          <p:cNvSpPr>
            <a:spLocks noGrp="1"/>
          </p:cNvSpPr>
          <p:nvPr>
            <p:ph type="body"/>
          </p:nvPr>
        </p:nvSpPr>
        <p:spPr>
          <a:xfrm>
            <a:off x="602208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36" name="PlaceHolder 5"/>
          <p:cNvSpPr>
            <a:spLocks noGrp="1"/>
          </p:cNvSpPr>
          <p:nvPr>
            <p:ph type="body"/>
          </p:nvPr>
        </p:nvSpPr>
        <p:spPr>
          <a:xfrm>
            <a:off x="602208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37" name="PlaceHolder 6"/>
          <p:cNvSpPr>
            <a:spLocks noGrp="1"/>
          </p:cNvSpPr>
          <p:nvPr>
            <p:ph type="body"/>
          </p:nvPr>
        </p:nvSpPr>
        <p:spPr>
          <a:xfrm>
            <a:off x="323964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38" name="PlaceHolder 7"/>
          <p:cNvSpPr>
            <a:spLocks noGrp="1"/>
          </p:cNvSpPr>
          <p:nvPr>
            <p:ph type="body"/>
          </p:nvPr>
        </p:nvSpPr>
        <p:spPr>
          <a:xfrm>
            <a:off x="45720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46"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fr-FR"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48" name="PlaceHolder 2"/>
          <p:cNvSpPr>
            <a:spLocks noGrp="1"/>
          </p:cNvSpPr>
          <p:nvPr>
            <p:ph type="body"/>
          </p:nvPr>
        </p:nvSpPr>
        <p:spPr>
          <a:xfrm>
            <a:off x="457200" y="1600200"/>
            <a:ext cx="822924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50" name="PlaceHolder 2"/>
          <p:cNvSpPr>
            <a:spLocks noGrp="1"/>
          </p:cNvSpPr>
          <p:nvPr>
            <p:ph type="body"/>
          </p:nvPr>
        </p:nvSpPr>
        <p:spPr>
          <a:xfrm>
            <a:off x="45720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51" name="PlaceHolder 3"/>
          <p:cNvSpPr>
            <a:spLocks noGrp="1"/>
          </p:cNvSpPr>
          <p:nvPr>
            <p:ph type="body"/>
          </p:nvPr>
        </p:nvSpPr>
        <p:spPr>
          <a:xfrm>
            <a:off x="467424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fr-FR"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55"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56" name="PlaceHolder 3"/>
          <p:cNvSpPr>
            <a:spLocks noGrp="1"/>
          </p:cNvSpPr>
          <p:nvPr>
            <p:ph type="body"/>
          </p:nvPr>
        </p:nvSpPr>
        <p:spPr>
          <a:xfrm>
            <a:off x="45720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57" name="PlaceHolder 4"/>
          <p:cNvSpPr>
            <a:spLocks noGrp="1"/>
          </p:cNvSpPr>
          <p:nvPr>
            <p:ph type="body"/>
          </p:nvPr>
        </p:nvSpPr>
        <p:spPr>
          <a:xfrm>
            <a:off x="467424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59" name="PlaceHolder 2"/>
          <p:cNvSpPr>
            <a:spLocks noGrp="1"/>
          </p:cNvSpPr>
          <p:nvPr>
            <p:ph type="body"/>
          </p:nvPr>
        </p:nvSpPr>
        <p:spPr>
          <a:xfrm>
            <a:off x="45720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60"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61" name="PlaceHolder 4"/>
          <p:cNvSpPr>
            <a:spLocks noGrp="1"/>
          </p:cNvSpPr>
          <p:nvPr>
            <p:ph type="body"/>
          </p:nvPr>
        </p:nvSpPr>
        <p:spPr>
          <a:xfrm>
            <a:off x="467424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63"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64"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65" name="PlaceHolder 4"/>
          <p:cNvSpPr>
            <a:spLocks noGrp="1"/>
          </p:cNvSpPr>
          <p:nvPr>
            <p:ph type="body"/>
          </p:nvPr>
        </p:nvSpPr>
        <p:spPr>
          <a:xfrm>
            <a:off x="457200" y="396432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67" name="PlaceHolder 2"/>
          <p:cNvSpPr>
            <a:spLocks noGrp="1"/>
          </p:cNvSpPr>
          <p:nvPr>
            <p:ph type="body"/>
          </p:nvPr>
        </p:nvSpPr>
        <p:spPr>
          <a:xfrm>
            <a:off x="457200" y="160020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68" name="PlaceHolder 3"/>
          <p:cNvSpPr>
            <a:spLocks noGrp="1"/>
          </p:cNvSpPr>
          <p:nvPr>
            <p:ph type="body"/>
          </p:nvPr>
        </p:nvSpPr>
        <p:spPr>
          <a:xfrm>
            <a:off x="457200" y="396432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70"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71"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72" name="PlaceHolder 4"/>
          <p:cNvSpPr>
            <a:spLocks noGrp="1"/>
          </p:cNvSpPr>
          <p:nvPr>
            <p:ph type="body"/>
          </p:nvPr>
        </p:nvSpPr>
        <p:spPr>
          <a:xfrm>
            <a:off x="467424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73" name="PlaceHolder 5"/>
          <p:cNvSpPr>
            <a:spLocks noGrp="1"/>
          </p:cNvSpPr>
          <p:nvPr>
            <p:ph type="body"/>
          </p:nvPr>
        </p:nvSpPr>
        <p:spPr>
          <a:xfrm>
            <a:off x="45720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75" name="PlaceHolder 2"/>
          <p:cNvSpPr>
            <a:spLocks noGrp="1"/>
          </p:cNvSpPr>
          <p:nvPr>
            <p:ph type="body"/>
          </p:nvPr>
        </p:nvSpPr>
        <p:spPr>
          <a:xfrm>
            <a:off x="45720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76" name="PlaceHolder 3"/>
          <p:cNvSpPr>
            <a:spLocks noGrp="1"/>
          </p:cNvSpPr>
          <p:nvPr>
            <p:ph type="body"/>
          </p:nvPr>
        </p:nvSpPr>
        <p:spPr>
          <a:xfrm>
            <a:off x="323964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77" name="PlaceHolder 4"/>
          <p:cNvSpPr>
            <a:spLocks noGrp="1"/>
          </p:cNvSpPr>
          <p:nvPr>
            <p:ph type="body"/>
          </p:nvPr>
        </p:nvSpPr>
        <p:spPr>
          <a:xfrm>
            <a:off x="602208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78" name="PlaceHolder 5"/>
          <p:cNvSpPr>
            <a:spLocks noGrp="1"/>
          </p:cNvSpPr>
          <p:nvPr>
            <p:ph type="body"/>
          </p:nvPr>
        </p:nvSpPr>
        <p:spPr>
          <a:xfrm>
            <a:off x="602208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79" name="PlaceHolder 6"/>
          <p:cNvSpPr>
            <a:spLocks noGrp="1"/>
          </p:cNvSpPr>
          <p:nvPr>
            <p:ph type="body"/>
          </p:nvPr>
        </p:nvSpPr>
        <p:spPr>
          <a:xfrm>
            <a:off x="323964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80" name="PlaceHolder 7"/>
          <p:cNvSpPr>
            <a:spLocks noGrp="1"/>
          </p:cNvSpPr>
          <p:nvPr>
            <p:ph type="body"/>
          </p:nvPr>
        </p:nvSpPr>
        <p:spPr>
          <a:xfrm>
            <a:off x="45720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98"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fr-FR"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00" name="PlaceHolder 2"/>
          <p:cNvSpPr>
            <a:spLocks noGrp="1"/>
          </p:cNvSpPr>
          <p:nvPr>
            <p:ph type="body"/>
          </p:nvPr>
        </p:nvSpPr>
        <p:spPr>
          <a:xfrm>
            <a:off x="457200" y="1600200"/>
            <a:ext cx="822924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02" name="PlaceHolder 2"/>
          <p:cNvSpPr>
            <a:spLocks noGrp="1"/>
          </p:cNvSpPr>
          <p:nvPr>
            <p:ph type="body"/>
          </p:nvPr>
        </p:nvSpPr>
        <p:spPr>
          <a:xfrm>
            <a:off x="45720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03" name="PlaceHolder 3"/>
          <p:cNvSpPr>
            <a:spLocks noGrp="1"/>
          </p:cNvSpPr>
          <p:nvPr>
            <p:ph type="body"/>
          </p:nvPr>
        </p:nvSpPr>
        <p:spPr>
          <a:xfrm>
            <a:off x="467424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5"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fr-FR"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07"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08" name="PlaceHolder 3"/>
          <p:cNvSpPr>
            <a:spLocks noGrp="1"/>
          </p:cNvSpPr>
          <p:nvPr>
            <p:ph type="body"/>
          </p:nvPr>
        </p:nvSpPr>
        <p:spPr>
          <a:xfrm>
            <a:off x="45720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09" name="PlaceHolder 4"/>
          <p:cNvSpPr>
            <a:spLocks noGrp="1"/>
          </p:cNvSpPr>
          <p:nvPr>
            <p:ph type="body"/>
          </p:nvPr>
        </p:nvSpPr>
        <p:spPr>
          <a:xfrm>
            <a:off x="467424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11" name="PlaceHolder 2"/>
          <p:cNvSpPr>
            <a:spLocks noGrp="1"/>
          </p:cNvSpPr>
          <p:nvPr>
            <p:ph type="body"/>
          </p:nvPr>
        </p:nvSpPr>
        <p:spPr>
          <a:xfrm>
            <a:off x="457200" y="1600200"/>
            <a:ext cx="4015800" cy="4525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12"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13" name="PlaceHolder 4"/>
          <p:cNvSpPr>
            <a:spLocks noGrp="1"/>
          </p:cNvSpPr>
          <p:nvPr>
            <p:ph type="body"/>
          </p:nvPr>
        </p:nvSpPr>
        <p:spPr>
          <a:xfrm>
            <a:off x="467424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15"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16"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17" name="PlaceHolder 4"/>
          <p:cNvSpPr>
            <a:spLocks noGrp="1"/>
          </p:cNvSpPr>
          <p:nvPr>
            <p:ph type="body"/>
          </p:nvPr>
        </p:nvSpPr>
        <p:spPr>
          <a:xfrm>
            <a:off x="457200" y="396432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19" name="PlaceHolder 2"/>
          <p:cNvSpPr>
            <a:spLocks noGrp="1"/>
          </p:cNvSpPr>
          <p:nvPr>
            <p:ph type="body"/>
          </p:nvPr>
        </p:nvSpPr>
        <p:spPr>
          <a:xfrm>
            <a:off x="457200" y="160020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20" name="PlaceHolder 3"/>
          <p:cNvSpPr>
            <a:spLocks noGrp="1"/>
          </p:cNvSpPr>
          <p:nvPr>
            <p:ph type="body"/>
          </p:nvPr>
        </p:nvSpPr>
        <p:spPr>
          <a:xfrm>
            <a:off x="457200" y="3964320"/>
            <a:ext cx="822924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22" name="PlaceHolder 2"/>
          <p:cNvSpPr>
            <a:spLocks noGrp="1"/>
          </p:cNvSpPr>
          <p:nvPr>
            <p:ph type="body"/>
          </p:nvPr>
        </p:nvSpPr>
        <p:spPr>
          <a:xfrm>
            <a:off x="45720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23" name="PlaceHolder 3"/>
          <p:cNvSpPr>
            <a:spLocks noGrp="1"/>
          </p:cNvSpPr>
          <p:nvPr>
            <p:ph type="body"/>
          </p:nvPr>
        </p:nvSpPr>
        <p:spPr>
          <a:xfrm>
            <a:off x="4674240" y="160020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24" name="PlaceHolder 4"/>
          <p:cNvSpPr>
            <a:spLocks noGrp="1"/>
          </p:cNvSpPr>
          <p:nvPr>
            <p:ph type="body"/>
          </p:nvPr>
        </p:nvSpPr>
        <p:spPr>
          <a:xfrm>
            <a:off x="467424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25" name="PlaceHolder 5"/>
          <p:cNvSpPr>
            <a:spLocks noGrp="1"/>
          </p:cNvSpPr>
          <p:nvPr>
            <p:ph type="body"/>
          </p:nvPr>
        </p:nvSpPr>
        <p:spPr>
          <a:xfrm>
            <a:off x="457200" y="3964320"/>
            <a:ext cx="40158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4680"/>
            <a:ext cx="8229240" cy="1142640"/>
          </a:xfrm>
          <a:prstGeom prst="rect">
            <a:avLst/>
          </a:prstGeom>
        </p:spPr>
        <p:txBody>
          <a:bodyPr lIns="0" rIns="0" tIns="0" bIns="0"/>
          <a:p>
            <a:endParaRPr b="0" lang="en-US" sz="3200" spc="-1" strike="noStrike">
              <a:solidFill>
                <a:srgbClr val="490a3d"/>
              </a:solidFill>
              <a:uFill>
                <a:solidFill>
                  <a:srgbClr val="ffffff"/>
                </a:solidFill>
              </a:uFill>
              <a:latin typeface="Arial"/>
            </a:endParaRPr>
          </a:p>
        </p:txBody>
      </p:sp>
      <p:sp>
        <p:nvSpPr>
          <p:cNvPr id="127" name="PlaceHolder 2"/>
          <p:cNvSpPr>
            <a:spLocks noGrp="1"/>
          </p:cNvSpPr>
          <p:nvPr>
            <p:ph type="body"/>
          </p:nvPr>
        </p:nvSpPr>
        <p:spPr>
          <a:xfrm>
            <a:off x="45720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28" name="PlaceHolder 3"/>
          <p:cNvSpPr>
            <a:spLocks noGrp="1"/>
          </p:cNvSpPr>
          <p:nvPr>
            <p:ph type="body"/>
          </p:nvPr>
        </p:nvSpPr>
        <p:spPr>
          <a:xfrm>
            <a:off x="323964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29" name="PlaceHolder 4"/>
          <p:cNvSpPr>
            <a:spLocks noGrp="1"/>
          </p:cNvSpPr>
          <p:nvPr>
            <p:ph type="body"/>
          </p:nvPr>
        </p:nvSpPr>
        <p:spPr>
          <a:xfrm>
            <a:off x="6022080" y="160020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30" name="PlaceHolder 5"/>
          <p:cNvSpPr>
            <a:spLocks noGrp="1"/>
          </p:cNvSpPr>
          <p:nvPr>
            <p:ph type="body"/>
          </p:nvPr>
        </p:nvSpPr>
        <p:spPr>
          <a:xfrm>
            <a:off x="602208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31" name="PlaceHolder 6"/>
          <p:cNvSpPr>
            <a:spLocks noGrp="1"/>
          </p:cNvSpPr>
          <p:nvPr>
            <p:ph type="body"/>
          </p:nvPr>
        </p:nvSpPr>
        <p:spPr>
          <a:xfrm>
            <a:off x="323964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
        <p:nvSpPr>
          <p:cNvPr id="132" name="PlaceHolder 7"/>
          <p:cNvSpPr>
            <a:spLocks noGrp="1"/>
          </p:cNvSpPr>
          <p:nvPr>
            <p:ph type="body"/>
          </p:nvPr>
        </p:nvSpPr>
        <p:spPr>
          <a:xfrm>
            <a:off x="457200" y="3964320"/>
            <a:ext cx="2649600" cy="2158560"/>
          </a:xfrm>
          <a:prstGeom prst="rect">
            <a:avLst/>
          </a:prstGeom>
        </p:spPr>
        <p:txBody>
          <a:bodyPr lIns="0" rIns="0" tIns="0" bIns="0"/>
          <a:p>
            <a:endParaRPr b="0" lang="en-US" sz="2400" spc="-1" strike="noStrike">
              <a:solidFill>
                <a:srgbClr val="490a3d"/>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hyperlink" Target="http://creativecommons.org/licenses/by-nd/3.0/" TargetMode="External"/><Relationship Id="rId3" Type="http://schemas.openxmlformats.org/officeDocument/2006/relationships/image" Target="../media/image2.png"/><Relationship Id="rId4" Type="http://schemas.openxmlformats.org/officeDocument/2006/relationships/hyperlink" Target="http://www.showeet.com/" TargetMode="External"/><Relationship Id="rId5" Type="http://schemas.openxmlformats.org/officeDocument/2006/relationships/hyperlink" Target="http://www.showeet.com/" TargetMode="External"/><Relationship Id="rId6" Type="http://schemas.openxmlformats.org/officeDocument/2006/relationships/hyperlink" Target="http://www.showeet.com/terms-of-use/" TargetMode="External"/><Relationship Id="rId7" Type="http://schemas.openxmlformats.org/officeDocument/2006/relationships/image" Target="../media/image3.png"/><Relationship Id="rId8" Type="http://schemas.openxmlformats.org/officeDocument/2006/relationships/image" Target="../media/image4.emf"/><Relationship Id="rId9" Type="http://schemas.openxmlformats.org/officeDocument/2006/relationships/slideLayout" Target="../slideLayouts/slideLayout25.xml"/><Relationship Id="rId10" Type="http://schemas.openxmlformats.org/officeDocument/2006/relationships/slideLayout" Target="../slideLayouts/slideLayout26.xml"/><Relationship Id="rId11" Type="http://schemas.openxmlformats.org/officeDocument/2006/relationships/slideLayout" Target="../slideLayouts/slideLayout27.xml"/><Relationship Id="rId12" Type="http://schemas.openxmlformats.org/officeDocument/2006/relationships/slideLayout" Target="../slideLayouts/slideLayout28.xml"/><Relationship Id="rId13" Type="http://schemas.openxmlformats.org/officeDocument/2006/relationships/slideLayout" Target="../slideLayouts/slideLayout29.xml"/><Relationship Id="rId14" Type="http://schemas.openxmlformats.org/officeDocument/2006/relationships/slideLayout" Target="../slideLayouts/slideLayout30.xml"/><Relationship Id="rId15" Type="http://schemas.openxmlformats.org/officeDocument/2006/relationships/slideLayout" Target="../slideLayouts/slideLayout31.xml"/><Relationship Id="rId16" Type="http://schemas.openxmlformats.org/officeDocument/2006/relationships/slideLayout" Target="../slideLayouts/slideLayout32.xml"/><Relationship Id="rId17" Type="http://schemas.openxmlformats.org/officeDocument/2006/relationships/slideLayout" Target="../slideLayouts/slideLayout33.xml"/><Relationship Id="rId18" Type="http://schemas.openxmlformats.org/officeDocument/2006/relationships/slideLayout" Target="../slideLayouts/slideLayout34.xml"/><Relationship Id="rId19" Type="http://schemas.openxmlformats.org/officeDocument/2006/relationships/slideLayout" Target="../slideLayouts/slideLayout35.xml"/><Relationship Id="rId20"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1043640" y="4149000"/>
            <a:ext cx="7772040" cy="1469520"/>
          </a:xfrm>
          <a:prstGeom prst="rect">
            <a:avLst/>
          </a:prstGeom>
        </p:spPr>
        <p:txBody>
          <a:bodyPr lIns="90000" rIns="90000" tIns="45000" bIns="45000"/>
          <a:p>
            <a:pPr algn="ctr"/>
            <a:r>
              <a:rPr b="0" lang="en-US" sz="4400" spc="-1" strike="noStrike">
                <a:solidFill>
                  <a:srgbClr val="490a3d"/>
                </a:solidFill>
                <a:uFill>
                  <a:solidFill>
                    <a:srgbClr val="ffffff"/>
                  </a:solidFill>
                </a:uFill>
                <a:latin typeface="Arial"/>
                <a:ea typeface="Arial"/>
              </a:rPr>
              <a:t>Click to edit the title text format</a:t>
            </a:r>
            <a:endParaRPr b="0" lang="en-US" sz="4400" spc="-1" strike="noStrike">
              <a:solidFill>
                <a:srgbClr val="490a3d"/>
              </a:solidFill>
              <a:uFill>
                <a:solidFill>
                  <a:srgbClr val="ffffff"/>
                </a:solidFill>
              </a:uFill>
              <a:latin typeface="Arial"/>
            </a:endParaRPr>
          </a:p>
        </p:txBody>
      </p:sp>
      <p:sp>
        <p:nvSpPr>
          <p:cNvPr id="1" name="PlaceHolder 2"/>
          <p:cNvSpPr>
            <a:spLocks noGrp="1"/>
          </p:cNvSpPr>
          <p:nvPr>
            <p:ph type="body"/>
          </p:nvPr>
        </p:nvSpPr>
        <p:spPr>
          <a:xfrm>
            <a:off x="1043640" y="5733360"/>
            <a:ext cx="7772040" cy="923760"/>
          </a:xfrm>
          <a:prstGeom prst="rect">
            <a:avLst/>
          </a:prstGeom>
        </p:spPr>
        <p:txBody>
          <a:bodyPr lIns="90000" rIns="90000" tIns="45000" bIns="45000"/>
          <a:p>
            <a:pPr marL="432000" indent="-324000" algn="r">
              <a:spcAft>
                <a:spcPts val="1060"/>
              </a:spcAft>
              <a:buClr>
                <a:srgbClr val="000000"/>
              </a:buClr>
              <a:buSzPct val="45000"/>
              <a:buFont typeface="Wingdings" charset="2"/>
              <a:buChar char=""/>
            </a:pPr>
            <a:r>
              <a:rPr b="0" lang="en-US" sz="2400" spc="-1" strike="noStrike">
                <a:solidFill>
                  <a:srgbClr val="808080"/>
                </a:solidFill>
                <a:uFill>
                  <a:solidFill>
                    <a:srgbClr val="ffffff"/>
                  </a:solidFill>
                </a:uFill>
                <a:latin typeface="Arial"/>
                <a:ea typeface="Arial"/>
              </a:rPr>
              <a:t>Click to edit the outline text format</a:t>
            </a:r>
            <a:endParaRPr b="0" lang="en-US" sz="2400" spc="-1" strike="noStrike">
              <a:solidFill>
                <a:srgbClr val="999999"/>
              </a:solidFill>
              <a:uFill>
                <a:solidFill>
                  <a:srgbClr val="ffffff"/>
                </a:solidFill>
              </a:uFill>
              <a:latin typeface="Arial"/>
            </a:endParaRPr>
          </a:p>
          <a:p>
            <a:pPr lvl="1" marL="864000" indent="-324000" algn="r">
              <a:spcAft>
                <a:spcPts val="1134"/>
              </a:spcAft>
              <a:buClr>
                <a:srgbClr val="000000"/>
              </a:buClr>
              <a:buSzPct val="45000"/>
              <a:buFont typeface="Wingdings" charset="2"/>
              <a:buChar char=""/>
            </a:pPr>
            <a:r>
              <a:rPr b="0" lang="en-US" sz="2400" spc="-1" strike="noStrike">
                <a:solidFill>
                  <a:srgbClr val="808080"/>
                </a:solidFill>
                <a:uFill>
                  <a:solidFill>
                    <a:srgbClr val="ffffff"/>
                  </a:solidFill>
                </a:uFill>
                <a:latin typeface="Arial"/>
                <a:ea typeface="Arial"/>
              </a:rPr>
              <a:t>Second Outline Level</a:t>
            </a:r>
            <a:endParaRPr b="0" lang="en-US" sz="2400" spc="-1" strike="noStrike">
              <a:solidFill>
                <a:srgbClr val="999999"/>
              </a:solidFill>
              <a:uFill>
                <a:solidFill>
                  <a:srgbClr val="ffffff"/>
                </a:solidFill>
              </a:uFill>
              <a:latin typeface="Calibri"/>
            </a:endParaRPr>
          </a:p>
          <a:p>
            <a:pPr lvl="2" marL="1296000" indent="-288000" algn="r">
              <a:spcAft>
                <a:spcPts val="850"/>
              </a:spcAft>
              <a:buClr>
                <a:srgbClr val="000000"/>
              </a:buClr>
              <a:buSzPct val="75000"/>
              <a:buFont typeface="Symbol" charset="2"/>
              <a:buChar char=""/>
            </a:pPr>
            <a:r>
              <a:rPr b="0" lang="en-US" sz="2400" spc="-1" strike="noStrike">
                <a:solidFill>
                  <a:srgbClr val="808080"/>
                </a:solidFill>
                <a:uFill>
                  <a:solidFill>
                    <a:srgbClr val="ffffff"/>
                  </a:solidFill>
                </a:uFill>
                <a:latin typeface="Arial"/>
                <a:ea typeface="Arial"/>
              </a:rPr>
              <a:t>Third Outline Level</a:t>
            </a:r>
            <a:endParaRPr b="0" lang="en-US" sz="2400" spc="-1" strike="noStrike">
              <a:solidFill>
                <a:srgbClr val="999999"/>
              </a:solidFill>
              <a:uFill>
                <a:solidFill>
                  <a:srgbClr val="ffffff"/>
                </a:solidFill>
              </a:uFill>
              <a:latin typeface="Calibri"/>
            </a:endParaRPr>
          </a:p>
          <a:p>
            <a:pPr lvl="3" marL="1728000" indent="-216000" algn="r">
              <a:spcAft>
                <a:spcPts val="567"/>
              </a:spcAft>
              <a:buClr>
                <a:srgbClr val="000000"/>
              </a:buClr>
              <a:buSzPct val="45000"/>
              <a:buFont typeface="Wingdings" charset="2"/>
              <a:buChar char=""/>
            </a:pPr>
            <a:r>
              <a:rPr b="0" lang="en-US" sz="2400" spc="-1" strike="noStrike">
                <a:solidFill>
                  <a:srgbClr val="808080"/>
                </a:solidFill>
                <a:uFill>
                  <a:solidFill>
                    <a:srgbClr val="ffffff"/>
                  </a:solidFill>
                </a:uFill>
                <a:latin typeface="Arial"/>
                <a:ea typeface="Arial"/>
              </a:rPr>
              <a:t>Fourth Outline Level</a:t>
            </a:r>
            <a:endParaRPr b="0" lang="en-US" sz="2400" spc="-1" strike="noStrike">
              <a:solidFill>
                <a:srgbClr val="999999"/>
              </a:solidFill>
              <a:uFill>
                <a:solidFill>
                  <a:srgbClr val="ffffff"/>
                </a:solidFill>
              </a:uFill>
              <a:latin typeface="Calibri"/>
            </a:endParaRPr>
          </a:p>
          <a:p>
            <a:pPr lvl="4" marL="2160000" indent="-216000" algn="r">
              <a:spcAft>
                <a:spcPts val="283"/>
              </a:spcAft>
              <a:buClr>
                <a:srgbClr val="000000"/>
              </a:buClr>
              <a:buSzPct val="75000"/>
              <a:buFont typeface="Symbol" charset="2"/>
              <a:buChar char=""/>
            </a:pPr>
            <a:r>
              <a:rPr b="0" lang="en-US" sz="2400" spc="-1" strike="noStrike">
                <a:solidFill>
                  <a:srgbClr val="808080"/>
                </a:solidFill>
                <a:uFill>
                  <a:solidFill>
                    <a:srgbClr val="ffffff"/>
                  </a:solidFill>
                </a:uFill>
                <a:latin typeface="Arial"/>
                <a:ea typeface="Arial"/>
              </a:rPr>
              <a:t>Fifth Outline Level</a:t>
            </a:r>
            <a:endParaRPr b="0" lang="en-US" sz="2400" spc="-1" strike="noStrike">
              <a:solidFill>
                <a:srgbClr val="999999"/>
              </a:solidFill>
              <a:uFill>
                <a:solidFill>
                  <a:srgbClr val="ffffff"/>
                </a:solidFill>
              </a:uFill>
              <a:latin typeface="Calibri"/>
            </a:endParaRPr>
          </a:p>
          <a:p>
            <a:pPr lvl="5" marL="2592000" indent="-216000" algn="r">
              <a:spcAft>
                <a:spcPts val="283"/>
              </a:spcAft>
              <a:buClr>
                <a:srgbClr val="000000"/>
              </a:buClr>
              <a:buSzPct val="45000"/>
              <a:buFont typeface="Wingdings" charset="2"/>
              <a:buChar char=""/>
            </a:pPr>
            <a:r>
              <a:rPr b="0" lang="en-US" sz="2400" spc="-1" strike="noStrike">
                <a:solidFill>
                  <a:srgbClr val="808080"/>
                </a:solidFill>
                <a:uFill>
                  <a:solidFill>
                    <a:srgbClr val="ffffff"/>
                  </a:solidFill>
                </a:uFill>
                <a:latin typeface="Arial"/>
                <a:ea typeface="Arial"/>
              </a:rPr>
              <a:t>Sixth Outline Level</a:t>
            </a:r>
            <a:endParaRPr b="0" lang="en-US" sz="2400" spc="-1" strike="noStrike">
              <a:solidFill>
                <a:srgbClr val="999999"/>
              </a:solidFill>
              <a:uFill>
                <a:solidFill>
                  <a:srgbClr val="ffffff"/>
                </a:solidFill>
              </a:uFill>
              <a:latin typeface="Calibri"/>
            </a:endParaRPr>
          </a:p>
          <a:p>
            <a:pPr lvl="6" marL="3024000" indent="-216000" algn="r">
              <a:spcAft>
                <a:spcPts val="283"/>
              </a:spcAft>
              <a:buClr>
                <a:srgbClr val="000000"/>
              </a:buClr>
              <a:buSzPct val="45000"/>
              <a:buFont typeface="Wingdings" charset="2"/>
              <a:buChar char=""/>
            </a:pPr>
            <a:r>
              <a:rPr b="0" lang="en-US" sz="2400" spc="-1" strike="noStrike">
                <a:solidFill>
                  <a:srgbClr val="808080"/>
                </a:solidFill>
                <a:uFill>
                  <a:solidFill>
                    <a:srgbClr val="ffffff"/>
                  </a:solidFill>
                </a:uFill>
                <a:latin typeface="Arial"/>
                <a:ea typeface="Arial"/>
              </a:rPr>
              <a:t>Seventh Outline Level</a:t>
            </a:r>
            <a:endParaRPr b="0" lang="en-US" sz="2400" spc="-1" strike="noStrike">
              <a:solidFill>
                <a:srgbClr val="999999"/>
              </a:solidFill>
              <a:uFill>
                <a:solidFill>
                  <a:srgbClr val="ffffff"/>
                </a:solidFill>
              </a:uFill>
              <a:latin typeface="Calibri"/>
            </a:endParaRPr>
          </a:p>
          <a:p>
            <a:pPr lvl="7" marL="3456000" indent="-216000" algn="r">
              <a:spcAft>
                <a:spcPts val="283"/>
              </a:spcAft>
              <a:buClr>
                <a:srgbClr val="000000"/>
              </a:buClr>
              <a:buSzPct val="45000"/>
              <a:buFont typeface="Wingdings" charset="2"/>
              <a:buChar char=""/>
            </a:pPr>
            <a:r>
              <a:rPr b="0" lang="en-US" sz="2400" spc="-1" strike="noStrike">
                <a:solidFill>
                  <a:srgbClr val="808080"/>
                </a:solidFill>
                <a:uFill>
                  <a:solidFill>
                    <a:srgbClr val="ffffff"/>
                  </a:solidFill>
                </a:uFill>
                <a:latin typeface="Arial"/>
                <a:ea typeface="Arial"/>
              </a:rPr>
              <a:t>Eighth Outline Level</a:t>
            </a:r>
            <a:endParaRPr b="0" lang="en-US" sz="2400" spc="-1" strike="noStrike">
              <a:solidFill>
                <a:srgbClr val="999999"/>
              </a:solidFill>
              <a:uFill>
                <a:solidFill>
                  <a:srgbClr val="ffffff"/>
                </a:solidFill>
              </a:uFill>
              <a:latin typeface="Calibri"/>
            </a:endParaRPr>
          </a:p>
          <a:p>
            <a:pPr lvl="8" marL="3888000" indent="-216000" algn="r">
              <a:spcAft>
                <a:spcPts val="283"/>
              </a:spcAft>
              <a:buClr>
                <a:srgbClr val="000000"/>
              </a:buClr>
              <a:buSzPct val="45000"/>
              <a:buFont typeface="Wingdings" charset="2"/>
              <a:buChar char=""/>
            </a:pPr>
            <a:r>
              <a:rPr b="0" lang="en-US" sz="2400" spc="-1" strike="noStrike">
                <a:solidFill>
                  <a:srgbClr val="808080"/>
                </a:solidFill>
                <a:uFill>
                  <a:solidFill>
                    <a:srgbClr val="ffffff"/>
                  </a:solidFill>
                </a:uFill>
                <a:latin typeface="Arial"/>
                <a:ea typeface="Arial"/>
              </a:rPr>
              <a:t>Ninth Outline LevelClick to edit Master subtitle style</a:t>
            </a:r>
            <a:endParaRPr b="0" lang="en-US" sz="2400" spc="-1" strike="noStrike">
              <a:solidFill>
                <a:srgbClr val="999999"/>
              </a:solidFill>
              <a:uFill>
                <a:solidFill>
                  <a:srgbClr val="ffffff"/>
                </a:solidFill>
              </a:uFill>
              <a:latin typeface="Calibri"/>
            </a:endParaRPr>
          </a:p>
        </p:txBody>
      </p:sp>
      <p:pic>
        <p:nvPicPr>
          <p:cNvPr id="2" name="Picture 3" descr=""/>
          <p:cNvPicPr/>
          <p:nvPr/>
        </p:nvPicPr>
        <p:blipFill>
          <a:blip r:embed="rId2"/>
          <a:stretch/>
        </p:blipFill>
        <p:spPr>
          <a:xfrm>
            <a:off x="-420840" y="-144000"/>
            <a:ext cx="9984960" cy="4053960"/>
          </a:xfrm>
          <a:prstGeom prst="rect">
            <a:avLst/>
          </a:prstGeom>
          <a:ln>
            <a:noFill/>
          </a:ln>
        </p:spPr>
      </p:pic>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74680"/>
            <a:ext cx="8229240" cy="1142640"/>
          </a:xfrm>
          <a:prstGeom prst="rect">
            <a:avLst/>
          </a:prstGeom>
        </p:spPr>
        <p:txBody>
          <a:bodyPr lIns="90000" rIns="90000" tIns="45000" bIns="45000"/>
          <a:p>
            <a:pPr algn="ctr"/>
            <a:r>
              <a:rPr b="1" lang="en-US" sz="3200" spc="-1" strike="noStrike">
                <a:solidFill>
                  <a:srgbClr val="490a3d"/>
                </a:solidFill>
                <a:uFill>
                  <a:solidFill>
                    <a:srgbClr val="ffffff"/>
                  </a:solidFill>
                </a:uFill>
                <a:latin typeface="Arial"/>
                <a:ea typeface="Arial"/>
              </a:rPr>
              <a:t>Click to edit the title text format</a:t>
            </a:r>
            <a:endParaRPr b="0" lang="en-US" sz="3200" spc="-1" strike="noStrike">
              <a:solidFill>
                <a:srgbClr val="490a3d"/>
              </a:solidFill>
              <a:uFill>
                <a:solidFill>
                  <a:srgbClr val="ffffff"/>
                </a:solidFill>
              </a:uFill>
              <a:latin typeface="Arial"/>
            </a:endParaRPr>
          </a:p>
        </p:txBody>
      </p:sp>
      <p:sp>
        <p:nvSpPr>
          <p:cNvPr id="40" name="PlaceHolder 2"/>
          <p:cNvSpPr>
            <a:spLocks noGrp="1"/>
          </p:cNvSpPr>
          <p:nvPr>
            <p:ph type="body"/>
          </p:nvPr>
        </p:nvSpPr>
        <p:spPr>
          <a:xfrm>
            <a:off x="457200" y="1600200"/>
            <a:ext cx="8229240" cy="4525560"/>
          </a:xfrm>
          <a:prstGeom prst="rect">
            <a:avLst/>
          </a:prstGeom>
        </p:spPr>
        <p:txBody>
          <a:bodyPr lIns="90000" rIns="90000" tIns="45000" bIns="45000"/>
          <a:p>
            <a:pPr marL="432000" indent="-324000">
              <a:spcAft>
                <a:spcPts val="1060"/>
              </a:spcAft>
              <a:buClr>
                <a:srgbClr val="000000"/>
              </a:buClr>
              <a:buSzPct val="45000"/>
              <a:buFont typeface="Wingdings" charset="2"/>
              <a:buChar char=""/>
            </a:pPr>
            <a:r>
              <a:rPr b="0" lang="en-US" sz="2400" spc="-1" strike="noStrike">
                <a:solidFill>
                  <a:srgbClr val="490a3d"/>
                </a:solidFill>
                <a:uFill>
                  <a:solidFill>
                    <a:srgbClr val="ffffff"/>
                  </a:solidFill>
                </a:uFill>
                <a:latin typeface="Arial"/>
                <a:ea typeface="Arial"/>
              </a:rPr>
              <a:t>Click to edit the outline text format</a:t>
            </a:r>
            <a:endParaRPr b="0" lang="en-US" sz="2400" spc="-1" strike="noStrike">
              <a:solidFill>
                <a:srgbClr val="490a3d"/>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200" spc="-1" strike="noStrike">
                <a:solidFill>
                  <a:srgbClr val="490a3d"/>
                </a:solidFill>
                <a:uFill>
                  <a:solidFill>
                    <a:srgbClr val="ffffff"/>
                  </a:solidFill>
                </a:uFill>
                <a:latin typeface="Arial"/>
                <a:ea typeface="Arial"/>
              </a:rPr>
              <a:t>Second Outline Level</a:t>
            </a:r>
            <a:endParaRPr b="0" lang="en-US" sz="2200" spc="-1" strike="noStrike">
              <a:solidFill>
                <a:srgbClr val="490a3d"/>
              </a:solidFill>
              <a:uFill>
                <a:solidFill>
                  <a:srgbClr val="ffffff"/>
                </a:solidFill>
              </a:uFill>
              <a:latin typeface="Calibri"/>
            </a:endParaRPr>
          </a:p>
          <a:p>
            <a:pPr lvl="2" marL="1296000" indent="-288000">
              <a:spcAft>
                <a:spcPts val="850"/>
              </a:spcAft>
              <a:buClr>
                <a:srgbClr val="000000"/>
              </a:buClr>
              <a:buSzPct val="75000"/>
              <a:buFont typeface="Symbol" charset="2"/>
              <a:buChar char=""/>
            </a:pPr>
            <a:r>
              <a:rPr b="0" lang="en-US" sz="2000" spc="-1" strike="noStrike">
                <a:solidFill>
                  <a:srgbClr val="490a3d"/>
                </a:solidFill>
                <a:uFill>
                  <a:solidFill>
                    <a:srgbClr val="ffffff"/>
                  </a:solidFill>
                </a:uFill>
                <a:latin typeface="Arial"/>
                <a:ea typeface="Arial"/>
              </a:rPr>
              <a:t>Third Outline Level</a:t>
            </a:r>
            <a:endParaRPr b="0" lang="en-US" sz="2000" spc="-1" strike="noStrike">
              <a:solidFill>
                <a:srgbClr val="490a3d"/>
              </a:solidFill>
              <a:uFill>
                <a:solidFill>
                  <a:srgbClr val="ffffff"/>
                </a:solidFill>
              </a:uFill>
              <a:latin typeface="Calibri"/>
            </a:endParaRPr>
          </a:p>
          <a:p>
            <a:pPr lvl="3" marL="1728000" indent="-216000">
              <a:spcAft>
                <a:spcPts val="567"/>
              </a:spcAft>
              <a:buClr>
                <a:srgbClr val="000000"/>
              </a:buClr>
              <a:buSzPct val="45000"/>
              <a:buFont typeface="Wingdings" charset="2"/>
              <a:buChar char=""/>
            </a:pPr>
            <a:r>
              <a:rPr b="0" lang="en-US" sz="1800" spc="-1" strike="noStrike">
                <a:solidFill>
                  <a:srgbClr val="490a3d"/>
                </a:solidFill>
                <a:uFill>
                  <a:solidFill>
                    <a:srgbClr val="ffffff"/>
                  </a:solidFill>
                </a:uFill>
                <a:latin typeface="Arial"/>
                <a:ea typeface="Arial"/>
              </a:rPr>
              <a:t>Fourth Outline Level</a:t>
            </a:r>
            <a:endParaRPr b="0" lang="en-US" sz="1800" spc="-1" strike="noStrike">
              <a:solidFill>
                <a:srgbClr val="490a3d"/>
              </a:solidFill>
              <a:uFill>
                <a:solidFill>
                  <a:srgbClr val="ffffff"/>
                </a:solidFill>
              </a:uFill>
              <a:latin typeface="Calibri"/>
            </a:endParaRPr>
          </a:p>
          <a:p>
            <a:pPr lvl="4" marL="2160000" indent="-216000">
              <a:spcAft>
                <a:spcPts val="283"/>
              </a:spcAft>
              <a:buClr>
                <a:srgbClr val="000000"/>
              </a:buClr>
              <a:buSzPct val="75000"/>
              <a:buFont typeface="Symbol" charset="2"/>
              <a:buChar char=""/>
            </a:pPr>
            <a:r>
              <a:rPr b="0" lang="en-US" sz="1600" spc="-1" strike="noStrike">
                <a:solidFill>
                  <a:srgbClr val="490a3d"/>
                </a:solidFill>
                <a:uFill>
                  <a:solidFill>
                    <a:srgbClr val="ffffff"/>
                  </a:solidFill>
                </a:uFill>
                <a:latin typeface="Arial"/>
                <a:ea typeface="Arial"/>
              </a:rPr>
              <a:t>Fifth Outline Level</a:t>
            </a:r>
            <a:endParaRPr b="0" lang="en-US" sz="1600" spc="-1" strike="noStrike">
              <a:solidFill>
                <a:srgbClr val="490a3d"/>
              </a:solidFill>
              <a:uFill>
                <a:solidFill>
                  <a:srgbClr val="ffffff"/>
                </a:solidFill>
              </a:uFill>
              <a:latin typeface="Calibri"/>
            </a:endParaRPr>
          </a:p>
          <a:p>
            <a:pPr lvl="5" marL="2592000" indent="-216000">
              <a:spcAft>
                <a:spcPts val="283"/>
              </a:spcAft>
              <a:buClr>
                <a:srgbClr val="000000"/>
              </a:buClr>
              <a:buSzPct val="45000"/>
              <a:buFont typeface="Wingdings" charset="2"/>
              <a:buChar char=""/>
            </a:pPr>
            <a:r>
              <a:rPr b="0" lang="en-US" sz="1500" spc="-1" strike="noStrike">
                <a:solidFill>
                  <a:srgbClr val="490a3d"/>
                </a:solidFill>
                <a:uFill>
                  <a:solidFill>
                    <a:srgbClr val="ffffff"/>
                  </a:solidFill>
                </a:uFill>
                <a:latin typeface="Arial"/>
                <a:ea typeface="Arial"/>
              </a:rPr>
              <a:t>Sixth Outline Level</a:t>
            </a:r>
            <a:endParaRPr b="0" lang="en-US" sz="1500" spc="-1" strike="noStrike">
              <a:solidFill>
                <a:srgbClr val="490a3d"/>
              </a:solidFill>
              <a:uFill>
                <a:solidFill>
                  <a:srgbClr val="ffffff"/>
                </a:solidFill>
              </a:uFill>
              <a:latin typeface="Calibri"/>
            </a:endParaRPr>
          </a:p>
          <a:p>
            <a:pPr lvl="6" marL="3024000" indent="-216000">
              <a:spcAft>
                <a:spcPts val="283"/>
              </a:spcAft>
              <a:buClr>
                <a:srgbClr val="000000"/>
              </a:buClr>
              <a:buSzPct val="45000"/>
              <a:buFont typeface="Wingdings" charset="2"/>
              <a:buChar char=""/>
            </a:pPr>
            <a:r>
              <a:rPr b="0" lang="en-US" sz="1400" spc="-1" strike="noStrike">
                <a:solidFill>
                  <a:srgbClr val="490a3d"/>
                </a:solidFill>
                <a:uFill>
                  <a:solidFill>
                    <a:srgbClr val="ffffff"/>
                  </a:solidFill>
                </a:uFill>
                <a:latin typeface="Arial"/>
                <a:ea typeface="Arial"/>
              </a:rPr>
              <a:t>Seventh Outline Level</a:t>
            </a:r>
            <a:endParaRPr b="0" lang="en-US" sz="1400" spc="-1" strike="noStrike">
              <a:solidFill>
                <a:srgbClr val="490a3d"/>
              </a:solidFill>
              <a:uFill>
                <a:solidFill>
                  <a:srgbClr val="ffffff"/>
                </a:solidFill>
              </a:uFill>
              <a:latin typeface="Calibri"/>
            </a:endParaRPr>
          </a:p>
          <a:p>
            <a:pPr lvl="7" marL="3456000" indent="-216000">
              <a:spcAft>
                <a:spcPts val="283"/>
              </a:spcAft>
              <a:buClr>
                <a:srgbClr val="000000"/>
              </a:buClr>
              <a:buSzPct val="45000"/>
              <a:buFont typeface="Wingdings" charset="2"/>
              <a:buChar char=""/>
            </a:pPr>
            <a:r>
              <a:rPr b="0" lang="en-US" sz="1300" spc="-1" strike="noStrike">
                <a:solidFill>
                  <a:srgbClr val="490a3d"/>
                </a:solidFill>
                <a:uFill>
                  <a:solidFill>
                    <a:srgbClr val="ffffff"/>
                  </a:solidFill>
                </a:uFill>
                <a:latin typeface="Arial"/>
                <a:ea typeface="Arial"/>
              </a:rPr>
              <a:t>Eighth Outline Level</a:t>
            </a:r>
            <a:endParaRPr b="0" lang="en-US" sz="1300" spc="-1" strike="noStrike">
              <a:solidFill>
                <a:srgbClr val="490a3d"/>
              </a:solidFill>
              <a:uFill>
                <a:solidFill>
                  <a:srgbClr val="ffffff"/>
                </a:solidFill>
              </a:uFill>
              <a:latin typeface="Calibri"/>
            </a:endParaRPr>
          </a:p>
          <a:p>
            <a:pPr lvl="8" marL="3888000" indent="-216000">
              <a:spcAft>
                <a:spcPts val="283"/>
              </a:spcAft>
              <a:buClr>
                <a:srgbClr val="000000"/>
              </a:buClr>
              <a:buSzPct val="45000"/>
              <a:buFont typeface="Wingdings" charset="2"/>
              <a:buChar char=""/>
            </a:pPr>
            <a:r>
              <a:rPr b="0" lang="en-US" sz="1200" spc="-1" strike="noStrike">
                <a:solidFill>
                  <a:srgbClr val="490a3d"/>
                </a:solidFill>
                <a:uFill>
                  <a:solidFill>
                    <a:srgbClr val="ffffff"/>
                  </a:solidFill>
                </a:uFill>
                <a:latin typeface="Arial"/>
                <a:ea typeface="Arial"/>
              </a:rPr>
              <a:t>Ninth Outline Level</a:t>
            </a:r>
            <a:endParaRPr b="0" lang="en-US" sz="1200" spc="-1" strike="noStrike">
              <a:solidFill>
                <a:srgbClr val="490a3d"/>
              </a:solidFill>
              <a:uFill>
                <a:solidFill>
                  <a:srgbClr val="ffffff"/>
                </a:solidFill>
              </a:uFill>
              <a:latin typeface="Calibri"/>
            </a:endParaRPr>
          </a:p>
        </p:txBody>
      </p:sp>
      <p:sp>
        <p:nvSpPr>
          <p:cNvPr id="41" name="PlaceHolder 3"/>
          <p:cNvSpPr>
            <a:spLocks noGrp="1"/>
          </p:cNvSpPr>
          <p:nvPr>
            <p:ph type="dt"/>
          </p:nvPr>
        </p:nvSpPr>
        <p:spPr>
          <a:xfrm>
            <a:off x="457200" y="6356520"/>
            <a:ext cx="2133360" cy="364680"/>
          </a:xfrm>
          <a:prstGeom prst="rect">
            <a:avLst/>
          </a:prstGeom>
        </p:spPr>
        <p:txBody>
          <a:bodyPr lIns="90000" rIns="90000" tIns="45000" bIns="45000"/>
          <a:p>
            <a:fld id="{7226C178-5D97-4208-B91F-BA161D2697D1}" type="datetime">
              <a:rPr b="0" lang="fr-FR" sz="1200" spc="-1" strike="noStrike">
                <a:solidFill>
                  <a:srgbClr val="b3b3b3"/>
                </a:solidFill>
                <a:uFill>
                  <a:solidFill>
                    <a:srgbClr val="ffffff"/>
                  </a:solidFill>
                </a:uFill>
                <a:latin typeface="Arial"/>
                <a:ea typeface="Arial"/>
              </a:rPr>
              <a:t>04/09/2023</a:t>
            </a:fld>
            <a:endParaRPr b="0" lang="fr-FR" sz="1200" spc="-1" strike="noStrike">
              <a:solidFill>
                <a:srgbClr val="000000"/>
              </a:solidFill>
              <a:uFill>
                <a:solidFill>
                  <a:srgbClr val="ffffff"/>
                </a:solidFill>
              </a:uFill>
              <a:latin typeface="Times New Roman"/>
            </a:endParaRPr>
          </a:p>
        </p:txBody>
      </p:sp>
      <p:sp>
        <p:nvSpPr>
          <p:cNvPr id="42" name="PlaceHolder 4"/>
          <p:cNvSpPr>
            <a:spLocks noGrp="1"/>
          </p:cNvSpPr>
          <p:nvPr>
            <p:ph type="ftr"/>
          </p:nvPr>
        </p:nvSpPr>
        <p:spPr>
          <a:xfrm>
            <a:off x="3124080" y="6356520"/>
            <a:ext cx="2895120" cy="364680"/>
          </a:xfrm>
          <a:prstGeom prst="rect">
            <a:avLst/>
          </a:prstGeom>
        </p:spPr>
        <p:txBody>
          <a:bodyPr lIns="90000" rIns="90000" tIns="45000" bIns="45000"/>
          <a:p>
            <a:pPr algn="ctr"/>
            <a:r>
              <a:rPr b="0" lang="en-US" sz="1200" spc="-1" strike="noStrike">
                <a:solidFill>
                  <a:srgbClr val="b3b3b3"/>
                </a:solidFill>
                <a:uFill>
                  <a:solidFill>
                    <a:srgbClr val="ffffff"/>
                  </a:solidFill>
                </a:uFill>
                <a:latin typeface="Arial"/>
                <a:ea typeface="Arial"/>
              </a:rPr>
              <a:t>Your footer here</a:t>
            </a:r>
            <a:endParaRPr b="0" lang="fr-FR" sz="1200" spc="-1" strike="noStrike">
              <a:solidFill>
                <a:srgbClr val="b3b3b3"/>
              </a:solidFill>
              <a:uFill>
                <a:solidFill>
                  <a:srgbClr val="ffffff"/>
                </a:solidFill>
              </a:uFill>
              <a:latin typeface="Arial"/>
            </a:endParaRPr>
          </a:p>
        </p:txBody>
      </p:sp>
      <p:sp>
        <p:nvSpPr>
          <p:cNvPr id="43" name="PlaceHolder 5"/>
          <p:cNvSpPr>
            <a:spLocks noGrp="1"/>
          </p:cNvSpPr>
          <p:nvPr>
            <p:ph type="sldNum"/>
          </p:nvPr>
        </p:nvSpPr>
        <p:spPr>
          <a:xfrm>
            <a:off x="6553080" y="6356520"/>
            <a:ext cx="2133360" cy="364680"/>
          </a:xfrm>
          <a:prstGeom prst="rect">
            <a:avLst/>
          </a:prstGeom>
        </p:spPr>
        <p:txBody>
          <a:bodyPr lIns="90000" rIns="90000" tIns="45000" bIns="45000"/>
          <a:p>
            <a:pPr algn="r"/>
            <a:fld id="{CC3D94CA-F903-44E4-8482-7553F247FB40}" type="slidenum">
              <a:rPr b="0" lang="fr-FR" sz="1200" spc="-1" strike="noStrike">
                <a:solidFill>
                  <a:srgbClr val="b3b3b3"/>
                </a:solidFill>
                <a:uFill>
                  <a:solidFill>
                    <a:srgbClr val="ffffff"/>
                  </a:solidFill>
                </a:uFill>
                <a:latin typeface="Arial"/>
                <a:ea typeface="Arial"/>
              </a:rPr>
              <a:t>&lt;number&gt;</a:t>
            </a:fld>
            <a:endParaRPr b="0" lang="fr-FR" sz="1200" spc="-1" strike="noStrike">
              <a:solidFill>
                <a:srgbClr val="000000"/>
              </a:solidFill>
              <a:uFill>
                <a:solidFill>
                  <a:srgbClr val="ffffff"/>
                </a:solidFill>
              </a:uFill>
              <a:latin typeface="Times New Roman"/>
            </a:endParaRPr>
          </a:p>
        </p:txBody>
      </p:sp>
      <p:sp>
        <p:nvSpPr>
          <p:cNvPr id="44" name="Line 6"/>
          <p:cNvSpPr/>
          <p:nvPr/>
        </p:nvSpPr>
        <p:spPr>
          <a:xfrm>
            <a:off x="467280" y="6309000"/>
            <a:ext cx="8209080" cy="0"/>
          </a:xfrm>
          <a:prstGeom prst="line">
            <a:avLst/>
          </a:prstGeom>
          <a:ln w="9360">
            <a:solidFill>
              <a:srgbClr val="bfbfbf"/>
            </a:solidFill>
            <a:round/>
          </a:ln>
        </p:spPr>
        <p:style>
          <a:lnRef idx="0"/>
          <a:fillRef idx="0"/>
          <a:effectRef idx="0"/>
          <a:fontRef idx="minor"/>
        </p:style>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1" name="CustomShape 1"/>
          <p:cNvSpPr/>
          <p:nvPr/>
        </p:nvSpPr>
        <p:spPr>
          <a:xfrm>
            <a:off x="360" y="360"/>
            <a:ext cx="9143640" cy="6857640"/>
          </a:xfrm>
          <a:prstGeom prst="rect">
            <a:avLst/>
          </a:prstGeom>
          <a:gradFill>
            <a:gsLst>
              <a:gs pos="0">
                <a:srgbClr val="ffffff"/>
              </a:gs>
              <a:gs pos="100000">
                <a:srgbClr val="d9d9d9"/>
              </a:gs>
            </a:gsLst>
            <a:path path="circle"/>
          </a:gradFill>
          <a:ln w="9360">
            <a:solidFill>
              <a:srgbClr val="ffffff"/>
            </a:solidFill>
            <a:miter/>
          </a:ln>
        </p:spPr>
        <p:style>
          <a:lnRef idx="0"/>
          <a:fillRef idx="0"/>
          <a:effectRef idx="0"/>
          <a:fontRef idx="minor"/>
        </p:style>
      </p:sp>
      <p:sp>
        <p:nvSpPr>
          <p:cNvPr id="82" name="PlaceHolder 2"/>
          <p:cNvSpPr>
            <a:spLocks noGrp="1"/>
          </p:cNvSpPr>
          <p:nvPr>
            <p:ph type="title"/>
          </p:nvPr>
        </p:nvSpPr>
        <p:spPr>
          <a:xfrm>
            <a:off x="685800" y="2130120"/>
            <a:ext cx="7772400" cy="1470240"/>
          </a:xfrm>
          <a:prstGeom prst="rect">
            <a:avLst/>
          </a:prstGeom>
        </p:spPr>
        <p:txBody>
          <a:bodyPr lIns="90000" rIns="90000" tIns="46800" bIns="46800" anchor="ctr"/>
          <a:p>
            <a:pPr algn="ctr"/>
            <a:r>
              <a:rPr b="0" lang="fr-FR" sz="3600" spc="-1" strike="noStrike">
                <a:solidFill>
                  <a:srgbClr val="000000"/>
                </a:solidFill>
                <a:uFill>
                  <a:solidFill>
                    <a:srgbClr val="ffffff"/>
                  </a:solidFill>
                </a:uFill>
                <a:latin typeface="Arial"/>
              </a:rPr>
              <a:t>Click to edit the title text format</a:t>
            </a:r>
            <a:endParaRPr b="0" lang="fr-FR" sz="3600" spc="-1" strike="noStrike">
              <a:solidFill>
                <a:srgbClr val="000000"/>
              </a:solidFill>
              <a:uFill>
                <a:solidFill>
                  <a:srgbClr val="ffffff"/>
                </a:solidFill>
              </a:uFill>
              <a:latin typeface="Arial"/>
            </a:endParaRPr>
          </a:p>
        </p:txBody>
      </p:sp>
      <p:sp>
        <p:nvSpPr>
          <p:cNvPr id="83" name="PlaceHolder 3"/>
          <p:cNvSpPr>
            <a:spLocks noGrp="1"/>
          </p:cNvSpPr>
          <p:nvPr>
            <p:ph type="body"/>
          </p:nvPr>
        </p:nvSpPr>
        <p:spPr>
          <a:xfrm>
            <a:off x="457200" y="1604520"/>
            <a:ext cx="8229240" cy="3977640"/>
          </a:xfrm>
          <a:prstGeom prst="rect">
            <a:avLst/>
          </a:prstGeom>
        </p:spPr>
        <p:txBody>
          <a:bodyPr lIns="0" rIns="0" tIns="0" bIns="0"/>
          <a:p>
            <a:pPr marL="342720" indent="-342720">
              <a:spcBef>
                <a:spcPts val="598"/>
              </a:spcBef>
              <a:buClr>
                <a:srgbClr val="000000"/>
              </a:buClr>
              <a:buFont typeface="Arial"/>
              <a:buChar char="•"/>
            </a:pPr>
            <a:r>
              <a:rPr b="0" lang="fr-FR" sz="2400" spc="-1" strike="noStrike">
                <a:solidFill>
                  <a:srgbClr val="000000"/>
                </a:solidFill>
                <a:uFill>
                  <a:solidFill>
                    <a:srgbClr val="ffffff"/>
                  </a:solidFill>
                </a:uFill>
                <a:latin typeface="Arial"/>
              </a:rPr>
              <a:t>Click to edit the outline text format</a:t>
            </a:r>
            <a:endParaRPr b="0" lang="fr-FR" sz="2400" spc="-1" strike="noStrike">
              <a:solidFill>
                <a:srgbClr val="000000"/>
              </a:solidFill>
              <a:uFill>
                <a:solidFill>
                  <a:srgbClr val="ffffff"/>
                </a:solidFill>
              </a:uFill>
              <a:latin typeface="Arial"/>
            </a:endParaRPr>
          </a:p>
          <a:p>
            <a:pPr lvl="1" marL="742680" indent="-285480">
              <a:spcBef>
                <a:spcPts val="499"/>
              </a:spcBef>
              <a:buClr>
                <a:srgbClr val="000000"/>
              </a:buClr>
              <a:buFont typeface="Arial"/>
              <a:buChar char="–"/>
            </a:pPr>
            <a:r>
              <a:rPr b="0" lang="fr-FR" sz="2000" spc="-1" strike="noStrike">
                <a:solidFill>
                  <a:srgbClr val="000000"/>
                </a:solidFill>
                <a:uFill>
                  <a:solidFill>
                    <a:srgbClr val="ffffff"/>
                  </a:solidFill>
                </a:uFill>
                <a:latin typeface="Arial"/>
              </a:rPr>
              <a:t>Second Outline Level</a:t>
            </a:r>
            <a:endParaRPr b="0" lang="fr-FR" sz="2000" spc="-1" strike="noStrike">
              <a:solidFill>
                <a:srgbClr val="000000"/>
              </a:solidFill>
              <a:uFill>
                <a:solidFill>
                  <a:srgbClr val="ffffff"/>
                </a:solidFill>
              </a:uFill>
              <a:latin typeface="Arial"/>
            </a:endParaRPr>
          </a:p>
          <a:p>
            <a:pPr lvl="2" marL="1143000" indent="-228600">
              <a:spcBef>
                <a:spcPts val="448"/>
              </a:spcBef>
              <a:buClr>
                <a:srgbClr val="000000"/>
              </a:buClr>
              <a:buFont typeface="Arial"/>
              <a:buChar char="•"/>
            </a:pPr>
            <a:r>
              <a:rPr b="0" lang="fr-FR" sz="1800" spc="-1" strike="noStrike">
                <a:solidFill>
                  <a:srgbClr val="000000"/>
                </a:solidFill>
                <a:uFill>
                  <a:solidFill>
                    <a:srgbClr val="ffffff"/>
                  </a:solidFill>
                </a:uFill>
                <a:latin typeface="Arial"/>
              </a:rPr>
              <a:t>Third Outline Level</a:t>
            </a:r>
            <a:endParaRPr b="0" lang="fr-FR" sz="1800" spc="-1" strike="noStrike">
              <a:solidFill>
                <a:srgbClr val="000000"/>
              </a:solidFill>
              <a:uFill>
                <a:solidFill>
                  <a:srgbClr val="ffffff"/>
                </a:solidFill>
              </a:uFill>
              <a:latin typeface="Arial"/>
            </a:endParaRPr>
          </a:p>
          <a:p>
            <a:pPr lvl="3" marL="1600200" indent="-228600">
              <a:spcBef>
                <a:spcPts val="400"/>
              </a:spcBef>
              <a:buClr>
                <a:srgbClr val="000000"/>
              </a:buClr>
              <a:buFont typeface="Arial"/>
              <a:buChar char="–"/>
            </a:pPr>
            <a:r>
              <a:rPr b="0" lang="fr-FR" sz="1600" spc="-1" strike="noStrike">
                <a:solidFill>
                  <a:srgbClr val="000000"/>
                </a:solidFill>
                <a:uFill>
                  <a:solidFill>
                    <a:srgbClr val="ffffff"/>
                  </a:solidFill>
                </a:uFill>
                <a:latin typeface="Arial"/>
              </a:rPr>
              <a:t>Fourth Outline Level</a:t>
            </a:r>
            <a:endParaRPr b="0" lang="fr-FR" sz="1600" spc="-1" strike="noStrike">
              <a:solidFill>
                <a:srgbClr val="000000"/>
              </a:solidFill>
              <a:uFill>
                <a:solidFill>
                  <a:srgbClr val="ffffff"/>
                </a:solidFill>
              </a:uFill>
              <a:latin typeface="Arial"/>
            </a:endParaRPr>
          </a:p>
          <a:p>
            <a:pPr lvl="4" marL="2057400" indent="-228600">
              <a:spcBef>
                <a:spcPts val="400"/>
              </a:spcBef>
              <a:buClr>
                <a:srgbClr val="000000"/>
              </a:buClr>
              <a:buFont typeface="Arial"/>
              <a:buChar char="»"/>
            </a:pPr>
            <a:r>
              <a:rPr b="0" lang="fr-FR" sz="1600" spc="-1" strike="noStrike">
                <a:solidFill>
                  <a:srgbClr val="000000"/>
                </a:solidFill>
                <a:uFill>
                  <a:solidFill>
                    <a:srgbClr val="ffffff"/>
                  </a:solidFill>
                </a:uFill>
                <a:latin typeface="Arial"/>
              </a:rPr>
              <a:t>Fifth Outline Level</a:t>
            </a:r>
            <a:endParaRPr b="0" lang="fr-FR" sz="1600" spc="-1" strike="noStrike">
              <a:solidFill>
                <a:srgbClr val="000000"/>
              </a:solidFill>
              <a:uFill>
                <a:solidFill>
                  <a:srgbClr val="ffffff"/>
                </a:solidFill>
              </a:uFill>
              <a:latin typeface="Arial"/>
            </a:endParaRPr>
          </a:p>
          <a:p>
            <a:pPr lvl="5" marL="2057400" indent="-228600">
              <a:spcBef>
                <a:spcPts val="400"/>
              </a:spcBef>
              <a:buClr>
                <a:srgbClr val="000000"/>
              </a:buClr>
              <a:buFont typeface="Arial"/>
              <a:buChar char="»"/>
            </a:pPr>
            <a:r>
              <a:rPr b="0" lang="fr-FR" sz="1600" spc="-1" strike="noStrike">
                <a:solidFill>
                  <a:srgbClr val="000000"/>
                </a:solidFill>
                <a:uFill>
                  <a:solidFill>
                    <a:srgbClr val="ffffff"/>
                  </a:solidFill>
                </a:uFill>
                <a:latin typeface="Arial"/>
              </a:rPr>
              <a:t>Sixth Outline Level</a:t>
            </a:r>
            <a:endParaRPr b="0" lang="fr-FR" sz="1600" spc="-1" strike="noStrike">
              <a:solidFill>
                <a:srgbClr val="000000"/>
              </a:solidFill>
              <a:uFill>
                <a:solidFill>
                  <a:srgbClr val="ffffff"/>
                </a:solidFill>
              </a:uFill>
              <a:latin typeface="Arial"/>
            </a:endParaRPr>
          </a:p>
          <a:p>
            <a:pPr lvl="6" marL="2057400" indent="-228600">
              <a:spcBef>
                <a:spcPts val="400"/>
              </a:spcBef>
              <a:buClr>
                <a:srgbClr val="000000"/>
              </a:buClr>
              <a:buFont typeface="Arial"/>
              <a:buChar char="»"/>
            </a:pPr>
            <a:r>
              <a:rPr b="0" lang="fr-FR" sz="1600" spc="-1" strike="noStrike">
                <a:solidFill>
                  <a:srgbClr val="000000"/>
                </a:solidFill>
                <a:uFill>
                  <a:solidFill>
                    <a:srgbClr val="ffffff"/>
                  </a:solidFill>
                </a:uFill>
                <a:latin typeface="Arial"/>
              </a:rPr>
              <a:t>Seventh Outline Level</a:t>
            </a:r>
            <a:endParaRPr b="0" lang="fr-FR" sz="1600" spc="-1" strike="noStrike">
              <a:solidFill>
                <a:srgbClr val="000000"/>
              </a:solidFill>
              <a:uFill>
                <a:solidFill>
                  <a:srgbClr val="ffffff"/>
                </a:solidFill>
              </a:uFill>
              <a:latin typeface="Arial"/>
            </a:endParaRPr>
          </a:p>
        </p:txBody>
      </p:sp>
      <p:sp>
        <p:nvSpPr>
          <p:cNvPr id="84" name="Line 4"/>
          <p:cNvSpPr/>
          <p:nvPr/>
        </p:nvSpPr>
        <p:spPr>
          <a:xfrm>
            <a:off x="3348000" y="1413360"/>
            <a:ext cx="0" cy="4464000"/>
          </a:xfrm>
          <a:prstGeom prst="line">
            <a:avLst/>
          </a:prstGeom>
          <a:ln w="9360">
            <a:solidFill>
              <a:srgbClr val="c0c0c0"/>
            </a:solidFill>
            <a:miter/>
          </a:ln>
        </p:spPr>
        <p:style>
          <a:lnRef idx="0"/>
          <a:fillRef idx="0"/>
          <a:effectRef idx="0"/>
          <a:fontRef idx="minor"/>
        </p:style>
      </p:sp>
      <p:sp>
        <p:nvSpPr>
          <p:cNvPr id="85" name="CustomShape 5"/>
          <p:cNvSpPr/>
          <p:nvPr/>
        </p:nvSpPr>
        <p:spPr>
          <a:xfrm>
            <a:off x="457200" y="275040"/>
            <a:ext cx="8229600" cy="655560"/>
          </a:xfrm>
          <a:prstGeom prst="rect">
            <a:avLst/>
          </a:prstGeom>
          <a:noFill/>
          <a:ln>
            <a:noFill/>
          </a:ln>
        </p:spPr>
        <p:style>
          <a:lnRef idx="0"/>
          <a:fillRef idx="0"/>
          <a:effectRef idx="0"/>
          <a:fontRef idx="minor"/>
        </p:style>
      </p:sp>
      <p:sp>
        <p:nvSpPr>
          <p:cNvPr id="86" name="CustomShape 6"/>
          <p:cNvSpPr/>
          <p:nvPr/>
        </p:nvSpPr>
        <p:spPr>
          <a:xfrm>
            <a:off x="3995640" y="6596280"/>
            <a:ext cx="5004000" cy="246240"/>
          </a:xfrm>
          <a:prstGeom prst="rect">
            <a:avLst/>
          </a:prstGeom>
          <a:noFill/>
          <a:ln>
            <a:noFill/>
          </a:ln>
        </p:spPr>
        <p:style>
          <a:lnRef idx="0"/>
          <a:fillRef idx="0"/>
          <a:effectRef idx="0"/>
          <a:fontRef idx="minor"/>
        </p:style>
        <p:txBody>
          <a:bodyPr lIns="90000" rIns="90000" tIns="46800" bIns="46800" anchor="ctr"/>
          <a:p>
            <a:pPr>
              <a:lnSpc>
                <a:spcPct val="100000"/>
              </a:lnSpc>
            </a:pPr>
            <a:r>
              <a:rPr b="0" lang="fr-FR" sz="1000" spc="-1" strike="noStrike">
                <a:solidFill>
                  <a:srgbClr val="009999"/>
                </a:solidFill>
                <a:uFill>
                  <a:solidFill>
                    <a:srgbClr val="ffffff"/>
                  </a:solidFill>
                </a:uFill>
                <a:latin typeface="Arial"/>
                <a:hlinkClick r:id="rId2"/>
              </a:rPr>
              <a:t>http://creativecommons.org/licenses/by-nd/3.0/</a:t>
            </a:r>
            <a:r>
              <a:rPr b="0" lang="fr-FR" sz="1000" spc="-1" strike="noStrike">
                <a:solidFill>
                  <a:srgbClr val="000000"/>
                </a:solidFill>
                <a:uFill>
                  <a:solidFill>
                    <a:srgbClr val="ffffff"/>
                  </a:solidFill>
                </a:uFill>
                <a:latin typeface="Arial"/>
              </a:rPr>
              <a:t> </a:t>
            </a:r>
            <a:endParaRPr b="0" lang="fr-FR" sz="1000" spc="-1" strike="noStrike">
              <a:solidFill>
                <a:srgbClr val="000000"/>
              </a:solidFill>
              <a:uFill>
                <a:solidFill>
                  <a:srgbClr val="ffffff"/>
                </a:solidFill>
              </a:uFill>
              <a:latin typeface="Arial"/>
            </a:endParaRPr>
          </a:p>
        </p:txBody>
      </p:sp>
      <p:sp>
        <p:nvSpPr>
          <p:cNvPr id="87" name="Line 7"/>
          <p:cNvSpPr/>
          <p:nvPr/>
        </p:nvSpPr>
        <p:spPr>
          <a:xfrm>
            <a:off x="3348000" y="1413360"/>
            <a:ext cx="0" cy="4464000"/>
          </a:xfrm>
          <a:prstGeom prst="line">
            <a:avLst/>
          </a:prstGeom>
          <a:ln w="9360">
            <a:solidFill>
              <a:srgbClr val="c0c0c0"/>
            </a:solidFill>
            <a:miter/>
          </a:ln>
        </p:spPr>
        <p:style>
          <a:lnRef idx="0"/>
          <a:fillRef idx="0"/>
          <a:effectRef idx="0"/>
          <a:fontRef idx="minor"/>
        </p:style>
      </p:sp>
      <p:sp>
        <p:nvSpPr>
          <p:cNvPr id="88" name="CustomShape 8"/>
          <p:cNvSpPr/>
          <p:nvPr/>
        </p:nvSpPr>
        <p:spPr>
          <a:xfrm>
            <a:off x="299880" y="1700640"/>
            <a:ext cx="2832120" cy="1739880"/>
          </a:xfrm>
          <a:prstGeom prst="rect">
            <a:avLst/>
          </a:prstGeom>
          <a:noFill/>
          <a:ln>
            <a:noFill/>
          </a:ln>
        </p:spPr>
        <p:style>
          <a:lnRef idx="0"/>
          <a:fillRef idx="0"/>
          <a:effectRef idx="0"/>
          <a:fontRef idx="minor"/>
        </p:style>
        <p:txBody>
          <a:bodyPr lIns="90000" rIns="90000" tIns="46800" bIns="46800"/>
          <a:p>
            <a:pPr>
              <a:lnSpc>
                <a:spcPct val="100000"/>
              </a:lnSpc>
            </a:pPr>
            <a:r>
              <a:rPr b="1" lang="en-GB" sz="1800" spc="-1" strike="noStrike">
                <a:solidFill>
                  <a:srgbClr val="4e2169"/>
                </a:solidFill>
                <a:uFill>
                  <a:solidFill>
                    <a:srgbClr val="ffffff"/>
                  </a:solidFill>
                </a:uFill>
                <a:latin typeface="Arial"/>
              </a:rPr>
              <a:t>You can use this </a:t>
            </a:r>
            <a:r>
              <a:rPr b="1" lang="en-GB" sz="1800" spc="-1" strike="noStrike">
                <a:solidFill>
                  <a:srgbClr val="ad5b84"/>
                </a:solidFill>
                <a:uFill>
                  <a:solidFill>
                    <a:srgbClr val="ffffff"/>
                  </a:solidFill>
                </a:uFill>
                <a:latin typeface="Arial"/>
              </a:rPr>
              <a:t>OpenOffice Impress</a:t>
            </a:r>
            <a:r>
              <a:rPr b="1" lang="en-GB" sz="1800" spc="-1" strike="noStrike">
                <a:solidFill>
                  <a:srgbClr val="4e2169"/>
                </a:solidFill>
                <a:uFill>
                  <a:solidFill>
                    <a:srgbClr val="ffffff"/>
                  </a:solidFill>
                </a:uFill>
                <a:latin typeface="Arial"/>
              </a:rPr>
              <a:t> template for </a:t>
            </a:r>
            <a:endParaRPr b="0" lang="fr-FR" sz="1800" spc="-1" strike="noStrike">
              <a:solidFill>
                <a:srgbClr val="000000"/>
              </a:solidFill>
              <a:uFill>
                <a:solidFill>
                  <a:srgbClr val="ffffff"/>
                </a:solidFill>
              </a:uFill>
              <a:latin typeface="Arial"/>
            </a:endParaRPr>
          </a:p>
          <a:p>
            <a:pPr>
              <a:lnSpc>
                <a:spcPct val="100000"/>
              </a:lnSpc>
            </a:pPr>
            <a:r>
              <a:rPr b="1" lang="en-GB" sz="1800" spc="-1" strike="noStrike">
                <a:solidFill>
                  <a:srgbClr val="4e2169"/>
                </a:solidFill>
                <a:uFill>
                  <a:solidFill>
                    <a:srgbClr val="ffffff"/>
                  </a:solidFill>
                </a:uFill>
                <a:latin typeface="Arial"/>
              </a:rPr>
              <a:t>your personal, educational and business presentations.</a:t>
            </a:r>
            <a:endParaRPr b="0" lang="fr-FR" sz="1800" spc="-1" strike="noStrike">
              <a:solidFill>
                <a:srgbClr val="000000"/>
              </a:solidFill>
              <a:uFill>
                <a:solidFill>
                  <a:srgbClr val="ffffff"/>
                </a:solidFill>
              </a:uFill>
              <a:latin typeface="Arial"/>
            </a:endParaRPr>
          </a:p>
        </p:txBody>
      </p:sp>
      <p:sp>
        <p:nvSpPr>
          <p:cNvPr id="89" name="CustomShape 9"/>
          <p:cNvSpPr/>
          <p:nvPr/>
        </p:nvSpPr>
        <p:spPr>
          <a:xfrm>
            <a:off x="457200" y="275040"/>
            <a:ext cx="8229600" cy="655560"/>
          </a:xfrm>
          <a:prstGeom prst="rect">
            <a:avLst/>
          </a:prstGeom>
          <a:noFill/>
          <a:ln>
            <a:noFill/>
          </a:ln>
        </p:spPr>
        <p:style>
          <a:lnRef idx="0"/>
          <a:fillRef idx="0"/>
          <a:effectRef idx="0"/>
          <a:fontRef idx="minor"/>
        </p:style>
        <p:txBody>
          <a:bodyPr lIns="90000" rIns="90000" tIns="46800" bIns="46800" anchor="ctr"/>
          <a:p>
            <a:pPr>
              <a:lnSpc>
                <a:spcPct val="100000"/>
              </a:lnSpc>
            </a:pPr>
            <a:r>
              <a:rPr b="1" lang="en-US" sz="2800" spc="-1" strike="noStrike">
                <a:solidFill>
                  <a:srgbClr val="4e2169"/>
                </a:solidFill>
                <a:uFill>
                  <a:solidFill>
                    <a:srgbClr val="ffffff"/>
                  </a:solidFill>
                </a:uFill>
                <a:latin typeface="Arial"/>
              </a:rPr>
              <a:t>Conditions of use</a:t>
            </a:r>
            <a:endParaRPr b="0" lang="fr-FR" sz="2800" spc="-1" strike="noStrike">
              <a:solidFill>
                <a:srgbClr val="000000"/>
              </a:solidFill>
              <a:uFill>
                <a:solidFill>
                  <a:srgbClr val="ffffff"/>
                </a:solidFill>
              </a:uFill>
              <a:latin typeface="Arial"/>
            </a:endParaRPr>
          </a:p>
        </p:txBody>
      </p:sp>
      <p:sp>
        <p:nvSpPr>
          <p:cNvPr id="90" name="CustomShape 10"/>
          <p:cNvSpPr/>
          <p:nvPr/>
        </p:nvSpPr>
        <p:spPr>
          <a:xfrm>
            <a:off x="250920" y="4617360"/>
            <a:ext cx="2736720" cy="423000"/>
          </a:xfrm>
          <a:prstGeom prst="rect">
            <a:avLst/>
          </a:prstGeom>
          <a:gradFill>
            <a:gsLst>
              <a:gs pos="0">
                <a:srgbClr val="ffa7a4"/>
              </a:gs>
              <a:gs pos="100000">
                <a:srgbClr val="ffe5e5"/>
              </a:gs>
            </a:gsLst>
            <a:lin ang="16200000"/>
          </a:gradFill>
          <a:ln w="9360">
            <a:solidFill>
              <a:srgbClr val="be4b48"/>
            </a:solidFill>
            <a:round/>
          </a:ln>
        </p:spPr>
        <p:style>
          <a:lnRef idx="0"/>
          <a:fillRef idx="0"/>
          <a:effectRef idx="0"/>
          <a:fontRef idx="minor"/>
        </p:style>
      </p:sp>
      <p:sp>
        <p:nvSpPr>
          <p:cNvPr id="91" name="CustomShape 11"/>
          <p:cNvSpPr/>
          <p:nvPr/>
        </p:nvSpPr>
        <p:spPr>
          <a:xfrm>
            <a:off x="299880" y="3644640"/>
            <a:ext cx="2831760" cy="1338120"/>
          </a:xfrm>
          <a:prstGeom prst="rect">
            <a:avLst/>
          </a:prstGeom>
          <a:noFill/>
          <a:ln w="9360">
            <a:noFill/>
          </a:ln>
        </p:spPr>
        <p:style>
          <a:lnRef idx="0"/>
          <a:fillRef idx="0"/>
          <a:effectRef idx="0"/>
          <a:fontRef idx="minor"/>
        </p:style>
        <p:txBody>
          <a:bodyPr lIns="90000" rIns="90000" tIns="45000" bIns="45000"/>
          <a:p>
            <a:r>
              <a:rPr b="0" lang="en-US" sz="1600" spc="-1" strike="noStrike">
                <a:solidFill>
                  <a:srgbClr val="000000"/>
                </a:solidFill>
                <a:uFill>
                  <a:solidFill>
                    <a:srgbClr val="ffffff"/>
                  </a:solidFill>
                </a:uFill>
                <a:latin typeface="Calibri"/>
              </a:rPr>
              <a:t>The copyright statement we require you to include when you use our material is:</a:t>
            </a:r>
            <a:endParaRPr b="0" lang="fr-FR" sz="1600" spc="-1" strike="noStrike">
              <a:solidFill>
                <a:srgbClr val="000000"/>
              </a:solidFill>
              <a:uFill>
                <a:solidFill>
                  <a:srgbClr val="ffffff"/>
                </a:solidFill>
              </a:uFill>
              <a:latin typeface="Arial"/>
            </a:endParaRPr>
          </a:p>
          <a:p>
            <a:br/>
            <a:r>
              <a:rPr b="0" lang="fr-FR" sz="1800" spc="-1" strike="noStrike">
                <a:solidFill>
                  <a:srgbClr val="c00000"/>
                </a:solidFill>
                <a:uFill>
                  <a:solidFill>
                    <a:srgbClr val="ffffff"/>
                  </a:solidFill>
                </a:uFill>
                <a:latin typeface="Calibri"/>
              </a:rPr>
              <a:t>© Copyright Showeet.com</a:t>
            </a:r>
            <a:endParaRPr b="0" lang="fr-FR" sz="1800" spc="-1" strike="noStrike">
              <a:solidFill>
                <a:srgbClr val="000000"/>
              </a:solidFill>
              <a:uFill>
                <a:solidFill>
                  <a:srgbClr val="ffffff"/>
                </a:solidFill>
              </a:uFill>
              <a:latin typeface="Arial"/>
            </a:endParaRPr>
          </a:p>
        </p:txBody>
      </p:sp>
      <p:pic>
        <p:nvPicPr>
          <p:cNvPr id="92" name="Image 1" descr=""/>
          <p:cNvPicPr/>
          <p:nvPr/>
        </p:nvPicPr>
        <p:blipFill>
          <a:blip r:embed="rId3"/>
          <a:stretch/>
        </p:blipFill>
        <p:spPr>
          <a:xfrm>
            <a:off x="335160" y="5410440"/>
            <a:ext cx="2323800" cy="961560"/>
          </a:xfrm>
          <a:prstGeom prst="rect">
            <a:avLst/>
          </a:prstGeom>
          <a:ln>
            <a:noFill/>
          </a:ln>
        </p:spPr>
      </p:pic>
      <p:sp>
        <p:nvSpPr>
          <p:cNvPr id="93" name="CustomShape 12"/>
          <p:cNvSpPr/>
          <p:nvPr/>
        </p:nvSpPr>
        <p:spPr>
          <a:xfrm>
            <a:off x="625680" y="6157440"/>
            <a:ext cx="1759680" cy="547200"/>
          </a:xfrm>
          <a:prstGeom prst="rect">
            <a:avLst/>
          </a:prstGeom>
          <a:noFill/>
          <a:ln w="9360">
            <a:noFill/>
          </a:ln>
        </p:spPr>
        <p:style>
          <a:lnRef idx="0"/>
          <a:fillRef idx="0"/>
          <a:effectRef idx="0"/>
          <a:fontRef idx="minor"/>
        </p:style>
        <p:txBody>
          <a:bodyPr wrap="none" lIns="90000" rIns="90000" tIns="45000" bIns="45000" anchor="ctr"/>
          <a:p>
            <a:r>
              <a:rPr b="0" lang="fr-FR" sz="1000" spc="-1" strike="noStrike">
                <a:solidFill>
                  <a:srgbClr val="000000"/>
                </a:solidFill>
                <a:uFill>
                  <a:solidFill>
                    <a:srgbClr val="ffffff"/>
                  </a:solidFill>
                </a:uFill>
                <a:latin typeface="Calibri"/>
                <a:hlinkClick r:id="rId4"/>
              </a:rPr>
              <a:t>http://</a:t>
            </a:r>
            <a:r>
              <a:rPr b="0" lang="fr-FR" sz="1000" spc="-1" strike="noStrike">
                <a:solidFill>
                  <a:srgbClr val="000000"/>
                </a:solidFill>
                <a:uFill>
                  <a:solidFill>
                    <a:srgbClr val="ffffff"/>
                  </a:solidFill>
                </a:uFill>
                <a:latin typeface="Calibri"/>
                <a:hlinkClick r:id="rId5"/>
              </a:rPr>
              <a:t>www.showeet.com</a:t>
            </a:r>
            <a:endParaRPr b="0" lang="fr-FR" sz="1000" spc="-1" strike="noStrike">
              <a:solidFill>
                <a:srgbClr val="000000"/>
              </a:solidFill>
              <a:uFill>
                <a:solidFill>
                  <a:srgbClr val="ffffff"/>
                </a:solidFill>
              </a:uFill>
              <a:latin typeface="Arial"/>
            </a:endParaRPr>
          </a:p>
          <a:p>
            <a:endParaRPr b="0" lang="fr-FR" sz="1000" spc="-1" strike="noStrike">
              <a:solidFill>
                <a:srgbClr val="000000"/>
              </a:solidFill>
              <a:uFill>
                <a:solidFill>
                  <a:srgbClr val="ffffff"/>
                </a:solidFill>
              </a:uFill>
              <a:latin typeface="Arial"/>
            </a:endParaRPr>
          </a:p>
          <a:p>
            <a:r>
              <a:rPr b="0" lang="fr-FR" sz="1000" spc="-1" strike="noStrike">
                <a:solidFill>
                  <a:srgbClr val="000000"/>
                </a:solidFill>
                <a:uFill>
                  <a:solidFill>
                    <a:srgbClr val="ffffff"/>
                  </a:solidFill>
                </a:uFill>
                <a:latin typeface="Calibri"/>
              </a:rPr>
              <a:t>Contact: Showeet@ymail.com </a:t>
            </a:r>
            <a:endParaRPr b="0" lang="fr-FR" sz="1000" spc="-1" strike="noStrike">
              <a:solidFill>
                <a:srgbClr val="000000"/>
              </a:solidFill>
              <a:uFill>
                <a:solidFill>
                  <a:srgbClr val="ffffff"/>
                </a:solidFill>
              </a:uFill>
              <a:latin typeface="Arial"/>
            </a:endParaRPr>
          </a:p>
        </p:txBody>
      </p:sp>
      <p:sp>
        <p:nvSpPr>
          <p:cNvPr id="94" name="CustomShape 13"/>
          <p:cNvSpPr/>
          <p:nvPr/>
        </p:nvSpPr>
        <p:spPr>
          <a:xfrm>
            <a:off x="3995640" y="1448280"/>
            <a:ext cx="4716000" cy="5134680"/>
          </a:xfrm>
          <a:prstGeom prst="rect">
            <a:avLst/>
          </a:prstGeom>
          <a:noFill/>
          <a:ln w="9360">
            <a:noFill/>
          </a:ln>
        </p:spPr>
        <p:style>
          <a:lnRef idx="0"/>
          <a:fillRef idx="0"/>
          <a:effectRef idx="0"/>
          <a:fontRef idx="minor"/>
        </p:style>
        <p:txBody>
          <a:bodyPr lIns="90000" rIns="90000" tIns="45000" bIns="45000"/>
          <a:p>
            <a:r>
              <a:rPr b="1" lang="en-US" sz="1600" spc="-1" strike="noStrike">
                <a:solidFill>
                  <a:srgbClr val="000000"/>
                </a:solidFill>
                <a:uFill>
                  <a:solidFill>
                    <a:srgbClr val="ffffff"/>
                  </a:solidFill>
                </a:uFill>
                <a:latin typeface="Calibri"/>
              </a:rPr>
              <a:t>With the use of this free </a:t>
            </a:r>
            <a:r>
              <a:rPr b="1" lang="en-US" sz="1600" spc="-1" strike="noStrike">
                <a:solidFill>
                  <a:srgbClr val="0070c0"/>
                </a:solidFill>
                <a:uFill>
                  <a:solidFill>
                    <a:srgbClr val="ffffff"/>
                  </a:solidFill>
                </a:uFill>
                <a:latin typeface="Calibri"/>
              </a:rPr>
              <a:t>template </a:t>
            </a:r>
            <a:r>
              <a:rPr b="1" lang="en-US" sz="1600" spc="-1" strike="noStrike">
                <a:solidFill>
                  <a:srgbClr val="000000"/>
                </a:solidFill>
                <a:uFill>
                  <a:solidFill>
                    <a:srgbClr val="ffffff"/>
                  </a:solidFill>
                </a:uFill>
                <a:latin typeface="Calibri"/>
              </a:rPr>
              <a:t>you accept the following use and license conditions.</a:t>
            </a:r>
            <a:endParaRPr b="0" lang="fr-FR" sz="1600" spc="-1" strike="noStrike">
              <a:solidFill>
                <a:srgbClr val="000000"/>
              </a:solidFill>
              <a:uFill>
                <a:solidFill>
                  <a:srgbClr val="ffffff"/>
                </a:solidFill>
              </a:uFill>
              <a:latin typeface="Arial"/>
            </a:endParaRPr>
          </a:p>
          <a:p>
            <a:endParaRPr b="0" lang="fr-FR" sz="1600" spc="-1" strike="noStrike">
              <a:solidFill>
                <a:srgbClr val="000000"/>
              </a:solidFill>
              <a:uFill>
                <a:solidFill>
                  <a:srgbClr val="ffffff"/>
                </a:solidFill>
              </a:uFill>
              <a:latin typeface="Arial"/>
            </a:endParaRPr>
          </a:p>
          <a:p>
            <a:r>
              <a:rPr b="0" lang="en-US" sz="1200" spc="-1" strike="noStrike">
                <a:solidFill>
                  <a:srgbClr val="000000"/>
                </a:solidFill>
                <a:uFill>
                  <a:solidFill>
                    <a:srgbClr val="ffffff"/>
                  </a:solidFill>
                </a:uFill>
                <a:latin typeface="Calibri"/>
              </a:rPr>
              <a:t>You</a:t>
            </a:r>
            <a:r>
              <a:rPr b="0" lang="fr-FR" sz="1200" spc="-1" strike="noStrike">
                <a:solidFill>
                  <a:srgbClr val="000000"/>
                </a:solidFill>
                <a:uFill>
                  <a:solidFill>
                    <a:srgbClr val="ffffff"/>
                  </a:solidFill>
                </a:uFill>
                <a:latin typeface="Calibri"/>
              </a:rPr>
              <a:t> are </a:t>
            </a:r>
            <a:r>
              <a:rPr b="0" lang="en-US" sz="1200" spc="-1" strike="noStrike">
                <a:solidFill>
                  <a:srgbClr val="000000"/>
                </a:solidFill>
                <a:uFill>
                  <a:solidFill>
                    <a:srgbClr val="ffffff"/>
                  </a:solidFill>
                </a:uFill>
                <a:latin typeface="Calibri"/>
              </a:rPr>
              <a:t>free</a:t>
            </a:r>
            <a:r>
              <a:rPr b="0" lang="fr-FR" sz="1200" spc="-1" strike="noStrike">
                <a:solidFill>
                  <a:srgbClr val="000000"/>
                </a:solidFill>
                <a:uFill>
                  <a:solidFill>
                    <a:srgbClr val="ffffff"/>
                  </a:solidFill>
                </a:uFill>
                <a:latin typeface="Calibri"/>
              </a:rPr>
              <a:t>:</a:t>
            </a:r>
            <a:endParaRPr b="0" lang="fr-FR" sz="1200" spc="-1" strike="noStrike">
              <a:solidFill>
                <a:srgbClr val="000000"/>
              </a:solidFill>
              <a:uFill>
                <a:solidFill>
                  <a:srgbClr val="ffffff"/>
                </a:solidFill>
              </a:uFill>
              <a:latin typeface="Arial"/>
            </a:endParaRPr>
          </a:p>
          <a:p>
            <a:endParaRPr b="0" lang="fr-FR" sz="1200" spc="-1" strike="noStrike">
              <a:solidFill>
                <a:srgbClr val="000000"/>
              </a:solidFill>
              <a:uFill>
                <a:solidFill>
                  <a:srgbClr val="ffffff"/>
                </a:solidFill>
              </a:uFill>
              <a:latin typeface="Arial"/>
            </a:endParaRPr>
          </a:p>
          <a:p>
            <a:r>
              <a:rPr b="1" lang="en-US" sz="1400" spc="-1" strike="noStrike">
                <a:solidFill>
                  <a:srgbClr val="000000"/>
                </a:solidFill>
                <a:uFill>
                  <a:solidFill>
                    <a:srgbClr val="ffffff"/>
                  </a:solidFill>
                </a:uFill>
                <a:latin typeface="Calibri"/>
              </a:rPr>
              <a:t>To Share</a:t>
            </a:r>
            <a:r>
              <a:rPr b="0" lang="en-US" sz="1200" spc="-1" strike="noStrike">
                <a:solidFill>
                  <a:srgbClr val="000000"/>
                </a:solidFill>
                <a:uFill>
                  <a:solidFill>
                    <a:srgbClr val="ffffff"/>
                  </a:solidFill>
                </a:uFill>
                <a:latin typeface="Calibri"/>
              </a:rPr>
              <a:t> — to copy, distribute and transmit the work</a:t>
            </a:r>
            <a:endParaRPr b="0" lang="fr-FR" sz="1200" spc="-1" strike="noStrike">
              <a:solidFill>
                <a:srgbClr val="000000"/>
              </a:solidFill>
              <a:uFill>
                <a:solidFill>
                  <a:srgbClr val="ffffff"/>
                </a:solidFill>
              </a:uFill>
              <a:latin typeface="Arial"/>
            </a:endParaRPr>
          </a:p>
          <a:p>
            <a:r>
              <a:rPr b="0" lang="en-US" sz="1200" spc="-1" strike="noStrike">
                <a:solidFill>
                  <a:srgbClr val="000000"/>
                </a:solidFill>
                <a:uFill>
                  <a:solidFill>
                    <a:srgbClr val="ffffff"/>
                  </a:solidFill>
                </a:uFill>
                <a:latin typeface="Calibri"/>
              </a:rPr>
              <a:t>Under the following conditions:</a:t>
            </a:r>
            <a:endParaRPr b="0" lang="fr-FR" sz="1200" spc="-1" strike="noStrike">
              <a:solidFill>
                <a:srgbClr val="000000"/>
              </a:solidFill>
              <a:uFill>
                <a:solidFill>
                  <a:srgbClr val="ffffff"/>
                </a:solidFill>
              </a:uFill>
              <a:latin typeface="Arial"/>
            </a:endParaRPr>
          </a:p>
          <a:p>
            <a:endParaRPr b="0" lang="fr-FR" sz="1200" spc="-1" strike="noStrike">
              <a:solidFill>
                <a:srgbClr val="000000"/>
              </a:solidFill>
              <a:uFill>
                <a:solidFill>
                  <a:srgbClr val="ffffff"/>
                </a:solidFill>
              </a:uFill>
              <a:latin typeface="Arial"/>
            </a:endParaRPr>
          </a:p>
          <a:p>
            <a:r>
              <a:rPr b="1" lang="en-US" sz="1400" spc="-1" strike="noStrike">
                <a:solidFill>
                  <a:srgbClr val="000000"/>
                </a:solidFill>
                <a:uFill>
                  <a:solidFill>
                    <a:srgbClr val="ffffff"/>
                  </a:solidFill>
                </a:uFill>
                <a:latin typeface="Calibri"/>
              </a:rPr>
              <a:t>Attribution</a:t>
            </a:r>
            <a:r>
              <a:rPr b="0" lang="en-US" sz="1200" spc="-1" strike="noStrike">
                <a:solidFill>
                  <a:srgbClr val="000000"/>
                </a:solidFill>
                <a:uFill>
                  <a:solidFill>
                    <a:srgbClr val="ffffff"/>
                  </a:solidFill>
                </a:uFill>
                <a:latin typeface="Calibri"/>
              </a:rPr>
              <a:t> — You must attribute the work in the manner specified by the author or licensor (but not in any way that suggests that they endorse you or your use of the work).</a:t>
            </a:r>
            <a:endParaRPr b="0" lang="fr-FR" sz="1200" spc="-1" strike="noStrike">
              <a:solidFill>
                <a:srgbClr val="000000"/>
              </a:solidFill>
              <a:uFill>
                <a:solidFill>
                  <a:srgbClr val="ffffff"/>
                </a:solidFill>
              </a:uFill>
              <a:latin typeface="Arial"/>
            </a:endParaRPr>
          </a:p>
          <a:p>
            <a:r>
              <a:rPr b="1" lang="en-US" sz="1400" spc="-1" strike="noStrike">
                <a:solidFill>
                  <a:srgbClr val="000000"/>
                </a:solidFill>
                <a:uFill>
                  <a:solidFill>
                    <a:srgbClr val="ffffff"/>
                  </a:solidFill>
                </a:uFill>
                <a:latin typeface="Calibri"/>
              </a:rPr>
              <a:t>No Derivative Works</a:t>
            </a:r>
            <a:r>
              <a:rPr b="0" lang="en-US" sz="1200" spc="-1" strike="noStrike">
                <a:solidFill>
                  <a:srgbClr val="000000"/>
                </a:solidFill>
                <a:uFill>
                  <a:solidFill>
                    <a:srgbClr val="ffffff"/>
                  </a:solidFill>
                </a:uFill>
                <a:latin typeface="Calibri"/>
              </a:rPr>
              <a:t> — You may not alter, transform, or build upon this work.</a:t>
            </a:r>
            <a:endParaRPr b="0" lang="fr-FR" sz="1200" spc="-1" strike="noStrike">
              <a:solidFill>
                <a:srgbClr val="000000"/>
              </a:solidFill>
              <a:uFill>
                <a:solidFill>
                  <a:srgbClr val="ffffff"/>
                </a:solidFill>
              </a:uFill>
              <a:latin typeface="Arial"/>
            </a:endParaRPr>
          </a:p>
          <a:p>
            <a:endParaRPr b="0" lang="fr-FR" sz="1200" spc="-1" strike="noStrike">
              <a:solidFill>
                <a:srgbClr val="000000"/>
              </a:solidFill>
              <a:uFill>
                <a:solidFill>
                  <a:srgbClr val="ffffff"/>
                </a:solidFill>
              </a:uFill>
              <a:latin typeface="Arial"/>
            </a:endParaRPr>
          </a:p>
          <a:p>
            <a:r>
              <a:rPr b="0" lang="en-US" sz="1050" spc="-1" strike="noStrike">
                <a:solidFill>
                  <a:srgbClr val="000000"/>
                </a:solidFill>
                <a:uFill>
                  <a:solidFill>
                    <a:srgbClr val="ffffff"/>
                  </a:solidFill>
                </a:uFill>
                <a:latin typeface="Calibri"/>
              </a:rPr>
              <a:t>For any  distribution, you must make clear to others the license terms of this work. The best way to do this is with a link to this web page: </a:t>
            </a:r>
            <a:r>
              <a:rPr b="0" lang="en-US" sz="1050" spc="-1" strike="noStrike">
                <a:solidFill>
                  <a:srgbClr val="000000"/>
                </a:solidFill>
                <a:uFill>
                  <a:solidFill>
                    <a:srgbClr val="ffffff"/>
                  </a:solidFill>
                </a:uFill>
                <a:latin typeface="Calibri"/>
                <a:hlinkClick r:id="rId6"/>
              </a:rPr>
              <a:t>http://www.showeet.com/terms-of-use/</a:t>
            </a:r>
            <a:r>
              <a:rPr b="0" lang="en-US" sz="1050" spc="-1" strike="noStrike">
                <a:solidFill>
                  <a:srgbClr val="000000"/>
                </a:solidFill>
                <a:uFill>
                  <a:solidFill>
                    <a:srgbClr val="ffffff"/>
                  </a:solidFill>
                </a:uFill>
                <a:latin typeface="Calibri"/>
              </a:rPr>
              <a:t> </a:t>
            </a:r>
            <a:br/>
            <a:br/>
            <a:r>
              <a:rPr b="0" lang="en-US" sz="1050" spc="-1" strike="noStrike">
                <a:solidFill>
                  <a:srgbClr val="000000"/>
                </a:solidFill>
                <a:uFill>
                  <a:solidFill>
                    <a:srgbClr val="ffffff"/>
                  </a:solidFill>
                </a:uFill>
                <a:latin typeface="Calibri"/>
              </a:rPr>
              <a:t>Any of the conditions can be waived if you get permission from showeet.com</a:t>
            </a:r>
            <a:endParaRPr b="0" lang="fr-FR" sz="1050" spc="-1" strike="noStrike">
              <a:solidFill>
                <a:srgbClr val="000000"/>
              </a:solidFill>
              <a:uFill>
                <a:solidFill>
                  <a:srgbClr val="ffffff"/>
                </a:solidFill>
              </a:uFill>
              <a:latin typeface="Arial"/>
            </a:endParaRPr>
          </a:p>
          <a:p>
            <a:r>
              <a:rPr b="0" lang="en-US" sz="1050" spc="-1" strike="noStrike">
                <a:solidFill>
                  <a:srgbClr val="000000"/>
                </a:solidFill>
                <a:uFill>
                  <a:solidFill>
                    <a:srgbClr val="ffffff"/>
                  </a:solidFill>
                </a:uFill>
                <a:latin typeface="Calibri"/>
              </a:rPr>
              <a:t>In no event shall </a:t>
            </a:r>
            <a:r>
              <a:rPr b="0" lang="en-US" sz="1050" spc="-1" strike="noStrike" u="sng">
                <a:solidFill>
                  <a:srgbClr val="000000"/>
                </a:solidFill>
                <a:uFill>
                  <a:solidFill>
                    <a:srgbClr val="ffffff"/>
                  </a:solidFill>
                </a:uFill>
                <a:latin typeface="Calibri"/>
              </a:rPr>
              <a:t>Showeet.com</a:t>
            </a:r>
            <a:r>
              <a:rPr b="0" lang="en-US" sz="1050" spc="-1" strike="noStrike">
                <a:solidFill>
                  <a:srgbClr val="000000"/>
                </a:solidFill>
                <a:uFill>
                  <a:solidFill>
                    <a:srgbClr val="ffffff"/>
                  </a:solidFill>
                </a:uFill>
                <a:latin typeface="Calibri"/>
              </a:rPr>
              <a:t> be liable for any indirect, special or consequential damages arising out of or in connection with the use of the template, diagram or map.</a:t>
            </a:r>
            <a:endParaRPr b="0" lang="fr-FR" sz="1050" spc="-1" strike="noStrike">
              <a:solidFill>
                <a:srgbClr val="000000"/>
              </a:solidFill>
              <a:uFill>
                <a:solidFill>
                  <a:srgbClr val="ffffff"/>
                </a:solidFill>
              </a:uFill>
              <a:latin typeface="Arial"/>
            </a:endParaRPr>
          </a:p>
        </p:txBody>
      </p:sp>
      <p:pic>
        <p:nvPicPr>
          <p:cNvPr id="95" name="" descr=""/>
          <p:cNvPicPr/>
          <p:nvPr/>
        </p:nvPicPr>
        <p:blipFill>
          <a:blip r:embed="rId7"/>
          <a:stretch/>
        </p:blipFill>
        <p:spPr>
          <a:xfrm>
            <a:off x="3732840" y="971640"/>
            <a:ext cx="1798200" cy="435960"/>
          </a:xfrm>
          <a:prstGeom prst="rect">
            <a:avLst/>
          </a:prstGeom>
          <a:ln>
            <a:noFill/>
          </a:ln>
        </p:spPr>
      </p:pic>
      <p:pic>
        <p:nvPicPr>
          <p:cNvPr id="96" name="" descr=""/>
          <p:cNvPicPr/>
          <p:nvPr/>
        </p:nvPicPr>
        <p:blipFill>
          <a:blip r:embed="rId8"/>
          <a:stretch/>
        </p:blipFill>
        <p:spPr>
          <a:xfrm>
            <a:off x="3616560" y="3693960"/>
            <a:ext cx="303120" cy="967680"/>
          </a:xfrm>
          <a:prstGeom prst="rect">
            <a:avLst/>
          </a:prstGeom>
          <a:ln>
            <a:noFill/>
          </a:ln>
        </p:spPr>
      </p:pic>
    </p:spTree>
  </p:cSld>
  <p:clrMap bg1="lt1" bg2="lt2" tx1="dk1" tx2="dk2" accent1="accent1" accent2="accent2" accent3="accent3" accent4="accent4" accent5="accent5" accent6="accent6" hlink="hlink" folHlink="folHlink"/>
  <p:sldLayoutIdLst>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p:sldMaster>
</file>

<file path=ppt/slides/_rels/slide1.xml.rels><?xml version="1.0" encoding="UTF-8"?>
<Relationships xmlns="http://schemas.openxmlformats.org/package/2006/relationships"><Relationship Id="rId1" Type="http://schemas.openxmlformats.org/officeDocument/2006/relationships/hyperlink" Target="http://www.showeet.com/" TargetMode="External"/><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TextShape 1"/>
          <p:cNvSpPr txBox="1"/>
          <p:nvPr/>
        </p:nvSpPr>
        <p:spPr>
          <a:xfrm>
            <a:off x="1043640" y="4149000"/>
            <a:ext cx="7772040" cy="1469520"/>
          </a:xfrm>
          <a:prstGeom prst="rect">
            <a:avLst/>
          </a:prstGeom>
          <a:noFill/>
          <a:ln>
            <a:noFill/>
          </a:ln>
        </p:spPr>
        <p:txBody>
          <a:bodyPr lIns="0" rIns="0" tIns="0" bIns="0" anchor="ctr"/>
          <a:p>
            <a:pPr algn="r"/>
            <a:r>
              <a:rPr b="0" lang="en-US" sz="4400" spc="-1" strike="noStrike">
                <a:solidFill>
                  <a:srgbClr val="490a3d"/>
                </a:solidFill>
                <a:uFill>
                  <a:solidFill>
                    <a:srgbClr val="ffffff"/>
                  </a:solidFill>
                </a:uFill>
                <a:latin typeface="Arial"/>
              </a:rPr>
              <a:t>Insert the title of your presentation here</a:t>
            </a:r>
            <a:endParaRPr b="0" lang="en-US" sz="4400" spc="-1" strike="noStrike">
              <a:solidFill>
                <a:srgbClr val="490a3d"/>
              </a:solidFill>
              <a:uFill>
                <a:solidFill>
                  <a:srgbClr val="ffffff"/>
                </a:solidFill>
              </a:uFill>
              <a:latin typeface="Arial"/>
            </a:endParaRPr>
          </a:p>
        </p:txBody>
      </p:sp>
      <p:sp>
        <p:nvSpPr>
          <p:cNvPr id="134" name="TextShape 2"/>
          <p:cNvSpPr txBox="1"/>
          <p:nvPr/>
        </p:nvSpPr>
        <p:spPr>
          <a:xfrm>
            <a:off x="1043640" y="5733360"/>
            <a:ext cx="7772040" cy="923760"/>
          </a:xfrm>
          <a:prstGeom prst="rect">
            <a:avLst/>
          </a:prstGeom>
          <a:noFill/>
          <a:ln>
            <a:noFill/>
          </a:ln>
        </p:spPr>
        <p:txBody>
          <a:bodyPr lIns="0" rIns="0" tIns="0" bIns="0"/>
          <a:p>
            <a:pPr marL="432000" indent="-324000" algn="r">
              <a:spcAft>
                <a:spcPts val="1060"/>
              </a:spcAft>
              <a:buClr>
                <a:srgbClr val="000000"/>
              </a:buClr>
              <a:buSzPct val="45000"/>
              <a:buFont typeface="Wingdings" charset="2"/>
              <a:buChar char=""/>
            </a:pPr>
            <a:r>
              <a:rPr b="0" lang="en-US" sz="2400" spc="-1" strike="noStrike">
                <a:solidFill>
                  <a:srgbClr val="999999"/>
                </a:solidFill>
                <a:uFill>
                  <a:solidFill>
                    <a:srgbClr val="ffffff"/>
                  </a:solidFill>
                </a:uFill>
                <a:latin typeface="Arial"/>
              </a:rPr>
              <a:t>Insert your subtitle here</a:t>
            </a:r>
            <a:endParaRPr b="0" lang="en-US" sz="2400" spc="-1" strike="noStrike">
              <a:solidFill>
                <a:srgbClr val="999999"/>
              </a:solidFill>
              <a:uFill>
                <a:solidFill>
                  <a:srgbClr val="ffffff"/>
                </a:solidFill>
              </a:uFill>
              <a:latin typeface="Arial"/>
            </a:endParaRPr>
          </a:p>
        </p:txBody>
      </p:sp>
      <p:sp>
        <p:nvSpPr>
          <p:cNvPr id="135" name="TextShape 3"/>
          <p:cNvSpPr txBox="1"/>
          <p:nvPr/>
        </p:nvSpPr>
        <p:spPr>
          <a:xfrm>
            <a:off x="7545600" y="0"/>
            <a:ext cx="1598760" cy="432720"/>
          </a:xfrm>
          <a:prstGeom prst="rect">
            <a:avLst/>
          </a:prstGeom>
          <a:noFill/>
          <a:ln>
            <a:noFill/>
          </a:ln>
        </p:spPr>
        <p:txBody>
          <a:bodyPr lIns="90000" rIns="90000" tIns="45000" bIns="45000"/>
          <a:p>
            <a:pPr algn="r"/>
            <a:r>
              <a:rPr b="0" lang="fr-FR" sz="1000" spc="-1" strike="noStrike">
                <a:solidFill>
                  <a:srgbClr val="b3b3b3"/>
                </a:solidFill>
                <a:uFill>
                  <a:solidFill>
                    <a:srgbClr val="ffffff"/>
                  </a:solidFill>
                </a:uFill>
                <a:latin typeface="Arial"/>
                <a:hlinkClick r:id="rId1"/>
              </a:rPr>
              <a:t>showeet.com</a:t>
            </a:r>
            <a:endParaRPr b="0" lang="fr-FR" sz="10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Shape 1"/>
          <p:cNvSpPr txBox="1"/>
          <p:nvPr/>
        </p:nvSpPr>
        <p:spPr>
          <a:xfrm>
            <a:off x="457200" y="274680"/>
            <a:ext cx="8229240" cy="1142640"/>
          </a:xfrm>
          <a:prstGeom prst="rect">
            <a:avLst/>
          </a:prstGeom>
          <a:noFill/>
          <a:ln>
            <a:noFill/>
          </a:ln>
        </p:spPr>
        <p:txBody>
          <a:bodyPr lIns="0" rIns="0" tIns="0" bIns="0"/>
          <a:p>
            <a:r>
              <a:rPr b="0" lang="en-US" sz="3200" spc="-1" strike="noStrike">
                <a:solidFill>
                  <a:srgbClr val="490a3d"/>
                </a:solidFill>
                <a:uFill>
                  <a:solidFill>
                    <a:srgbClr val="ffffff"/>
                  </a:solidFill>
                </a:uFill>
                <a:latin typeface="Arial"/>
              </a:rPr>
              <a:t>Customize your headline here</a:t>
            </a:r>
            <a:endParaRPr b="0" lang="en-US" sz="3200" spc="-1" strike="noStrike">
              <a:solidFill>
                <a:srgbClr val="490a3d"/>
              </a:solidFill>
              <a:uFill>
                <a:solidFill>
                  <a:srgbClr val="ffffff"/>
                </a:solidFill>
              </a:uFill>
              <a:latin typeface="Arial"/>
            </a:endParaRPr>
          </a:p>
        </p:txBody>
      </p:sp>
      <p:sp>
        <p:nvSpPr>
          <p:cNvPr id="137" name="TextShape 2"/>
          <p:cNvSpPr txBox="1"/>
          <p:nvPr/>
        </p:nvSpPr>
        <p:spPr>
          <a:xfrm>
            <a:off x="457200" y="1600200"/>
            <a:ext cx="8229240" cy="4525560"/>
          </a:xfrm>
          <a:prstGeom prst="rect">
            <a:avLst/>
          </a:prstGeom>
          <a:noFill/>
          <a:ln>
            <a:noFill/>
          </a:ln>
        </p:spPr>
        <p:txBody>
          <a:bodyPr lIns="0" rIns="0" tIns="0" bIns="0"/>
          <a:p>
            <a:pPr marL="432000" indent="-324000">
              <a:spcAft>
                <a:spcPts val="1060"/>
              </a:spcAft>
              <a:buClr>
                <a:srgbClr val="000000"/>
              </a:buClr>
              <a:buSzPct val="45000"/>
              <a:buFont typeface="Wingdings" charset="2"/>
              <a:buChar char=""/>
            </a:pPr>
            <a:r>
              <a:rPr b="0" lang="en-US" sz="2400" spc="-1" strike="noStrike">
                <a:solidFill>
                  <a:srgbClr val="490a3d"/>
                </a:solidFill>
                <a:uFill>
                  <a:solidFill>
                    <a:srgbClr val="ffffff"/>
                  </a:solidFill>
                </a:uFill>
                <a:latin typeface="Arial"/>
              </a:rPr>
              <a:t>Master text styles</a:t>
            </a:r>
            <a:endParaRPr b="0" lang="en-US" sz="2400" spc="-1" strike="noStrike">
              <a:solidFill>
                <a:srgbClr val="490a3d"/>
              </a:solidFill>
              <a:uFill>
                <a:solidFill>
                  <a:srgbClr val="ffffff"/>
                </a:solidFill>
              </a:uFill>
              <a:latin typeface="Arial"/>
            </a:endParaRPr>
          </a:p>
          <a:p>
            <a:pPr lvl="1" marL="864000" indent="-324000">
              <a:spcAft>
                <a:spcPts val="1134"/>
              </a:spcAft>
              <a:buClr>
                <a:srgbClr val="000000"/>
              </a:buClr>
              <a:buSzPct val="45000"/>
              <a:buFont typeface="Wingdings" charset="2"/>
              <a:buChar char=""/>
            </a:pPr>
            <a:r>
              <a:rPr b="0" lang="en-US" sz="2400" spc="-1" strike="noStrike">
                <a:solidFill>
                  <a:srgbClr val="490a3d"/>
                </a:solidFill>
                <a:uFill>
                  <a:solidFill>
                    <a:srgbClr val="ffffff"/>
                  </a:solidFill>
                </a:uFill>
                <a:latin typeface="Calibri"/>
              </a:rPr>
              <a:t>Second level</a:t>
            </a:r>
            <a:endParaRPr b="0" lang="en-US" sz="2400" spc="-1" strike="noStrike">
              <a:solidFill>
                <a:srgbClr val="490a3d"/>
              </a:solidFill>
              <a:uFill>
                <a:solidFill>
                  <a:srgbClr val="ffffff"/>
                </a:solidFill>
              </a:uFill>
              <a:latin typeface="Calibri"/>
            </a:endParaRPr>
          </a:p>
          <a:p>
            <a:pPr lvl="2" marL="1296000" indent="-288000">
              <a:spcAft>
                <a:spcPts val="850"/>
              </a:spcAft>
              <a:buClr>
                <a:srgbClr val="000000"/>
              </a:buClr>
              <a:buSzPct val="75000"/>
              <a:buFont typeface="Symbol" charset="2"/>
              <a:buChar char=""/>
            </a:pPr>
            <a:r>
              <a:rPr b="0" lang="en-US" sz="2000" spc="-1" strike="noStrike">
                <a:solidFill>
                  <a:srgbClr val="490a3d"/>
                </a:solidFill>
                <a:uFill>
                  <a:solidFill>
                    <a:srgbClr val="ffffff"/>
                  </a:solidFill>
                </a:uFill>
                <a:latin typeface="Calibri"/>
              </a:rPr>
              <a:t>Third level</a:t>
            </a:r>
            <a:endParaRPr b="0" lang="en-US" sz="2000" spc="-1" strike="noStrike">
              <a:solidFill>
                <a:srgbClr val="490a3d"/>
              </a:solidFill>
              <a:uFill>
                <a:solidFill>
                  <a:srgbClr val="ffffff"/>
                </a:solidFill>
              </a:uFill>
              <a:latin typeface="Calibri"/>
            </a:endParaRPr>
          </a:p>
          <a:p>
            <a:pPr lvl="3" marL="1728000" indent="-216000">
              <a:spcAft>
                <a:spcPts val="567"/>
              </a:spcAft>
              <a:buClr>
                <a:srgbClr val="000000"/>
              </a:buClr>
              <a:buSzPct val="45000"/>
              <a:buFont typeface="Wingdings" charset="2"/>
              <a:buChar char=""/>
            </a:pPr>
            <a:r>
              <a:rPr b="0" lang="en-US" sz="2000" spc="-1" strike="noStrike">
                <a:solidFill>
                  <a:srgbClr val="490a3d"/>
                </a:solidFill>
                <a:uFill>
                  <a:solidFill>
                    <a:srgbClr val="ffffff"/>
                  </a:solidFill>
                </a:uFill>
                <a:latin typeface="Calibri"/>
              </a:rPr>
              <a:t>Fourth level</a:t>
            </a:r>
            <a:endParaRPr b="0" lang="en-US" sz="2000" spc="-1" strike="noStrike">
              <a:solidFill>
                <a:srgbClr val="490a3d"/>
              </a:solidFill>
              <a:uFill>
                <a:solidFill>
                  <a:srgbClr val="ffffff"/>
                </a:solidFill>
              </a:uFill>
              <a:latin typeface="Calibri"/>
            </a:endParaRPr>
          </a:p>
          <a:p>
            <a:pPr lvl="4" marL="2160000" indent="-216000">
              <a:spcAft>
                <a:spcPts val="283"/>
              </a:spcAft>
              <a:buClr>
                <a:srgbClr val="000000"/>
              </a:buClr>
              <a:buSzPct val="75000"/>
              <a:buFont typeface="Symbol" charset="2"/>
              <a:buChar char=""/>
            </a:pPr>
            <a:r>
              <a:rPr b="0" lang="en-US" sz="2000" spc="-1" strike="noStrike">
                <a:solidFill>
                  <a:srgbClr val="490a3d"/>
                </a:solidFill>
                <a:uFill>
                  <a:solidFill>
                    <a:srgbClr val="ffffff"/>
                  </a:solidFill>
                </a:uFill>
                <a:latin typeface="Calibri"/>
              </a:rPr>
              <a:t>Fifth level</a:t>
            </a:r>
            <a:endParaRPr b="0" lang="en-US" sz="2000" spc="-1" strike="noStrike">
              <a:solidFill>
                <a:srgbClr val="490a3d"/>
              </a:solidFill>
              <a:uFill>
                <a:solidFill>
                  <a:srgbClr val="ffffff"/>
                </a:solidFill>
              </a:uFill>
              <a:latin typeface="Calibri"/>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LibreOffice/5.3.6.1$Linux_X86_64 LibreOffice_project/30$Build-1</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2023-09-04T10:11:52Z</dcterms:created>
  <dc:creator/>
  <dc:description>"Clean Wavy Purple" is a clean and elegant style &lt;a href=http://www.showeet.com/category/templates/"&gt;template&lt;/a&gt;. Design illustrates transparent bubbles on a purple wavy shadowed header. This template includes 1 front page (title) and 1 inside page &lt;a href="http://www.showeet.com/17/01/2012/templates/clean-wavy-free-template-powerpoint-impress/"&gt;More about "Clean Wavy Purple"&lt;/a&gt;</dc:description>
  <cp:keywords>Template Presentation presentation background Wavy Design Elegant Purple impress Showeet.com</cp:keywords>
  <dc:language>en-US</dc:language>
  <cp:lastModifiedBy/>
  <cp:revision>1</cp:revision>
  <dc:subject/>
  <dc:title>Clean Wavy Purple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&lt;a href="http://templates.services.openoffice.org/bsd-license"&gt;BSD&lt;/a&gt;</vt:lpwstr>
  </property>
</Properties>
</file>