
<file path=[Content_Types].xml><?xml version="1.0" encoding="utf-8"?>
<Types xmlns="http://schemas.openxmlformats.org/package/2006/content-types">
  <Override PartName="/_rels/.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_rels/presentation.xml.rels" ContentType="application/vnd.openxmlformats-package.relationships+xml"/>
  <Override PartName="/ppt/media/image1.jpeg" ContentType="image/jpeg"/>
  <Override PartName="/ppt/slides/_rels/slide1.xml.rels" ContentType="application/vnd.openxmlformats-package.relationships+xml"/>
  <Override PartName="/ppt/slides/slide1.xml" ContentType="application/vnd.openxmlformats-officedocument.presentationml.slide+xml"/>
  <Override PartName="/ppt/slideLayouts/slideLayout139.xml" ContentType="application/vnd.openxmlformats-officedocument.presentationml.slideLayout+xml"/>
  <Override PartName="/ppt/slideLayouts/slideLayout129.xml" ContentType="application/vnd.openxmlformats-officedocument.presentationml.slideLayout+xml"/>
  <Override PartName="/ppt/slideLayouts/slideLayout119.xml" ContentType="application/vnd.openxmlformats-officedocument.presentationml.slideLayout+xml"/>
  <Override PartName="/ppt/slideLayouts/slideLayout118.xml" ContentType="application/vnd.openxmlformats-officedocument.presentationml.slideLayout+xml"/>
  <Override PartName="/ppt/slideLayouts/slideLayout117.xml" ContentType="application/vnd.openxmlformats-officedocument.presentationml.slideLayout+xml"/>
  <Override PartName="/ppt/slideLayouts/slideLayout116.xml" ContentType="application/vnd.openxmlformats-officedocument.presentationml.slideLayout+xml"/>
  <Override PartName="/ppt/slideLayouts/slideLayout115.xml" ContentType="application/vnd.openxmlformats-officedocument.presentationml.slideLayout+xml"/>
  <Override PartName="/ppt/slideLayouts/slideLayout114.xml" ContentType="application/vnd.openxmlformats-officedocument.presentationml.slideLayout+xml"/>
  <Override PartName="/ppt/slideLayouts/slideLayout113.xml" ContentType="application/vnd.openxmlformats-officedocument.presentationml.slideLayout+xml"/>
  <Override PartName="/ppt/slideLayouts/slideLayout112.xml" ContentType="application/vnd.openxmlformats-officedocument.presentationml.slideLayout+xml"/>
  <Override PartName="/ppt/slideLayouts/slideLayout111.xml" ContentType="application/vnd.openxmlformats-officedocument.presentationml.slideLayout+xml"/>
  <Override PartName="/ppt/slideLayouts/slideLayout109.xml" ContentType="application/vnd.openxmlformats-officedocument.presentationml.slideLayout+xml"/>
  <Override PartName="/ppt/slideLayouts/slideLayout108.xml" ContentType="application/vnd.openxmlformats-officedocument.presentationml.slideLayout+xml"/>
  <Override PartName="/ppt/slideLayouts/slideLayout107.xml" ContentType="application/vnd.openxmlformats-officedocument.presentationml.slideLayout+xml"/>
  <Override PartName="/ppt/slideLayouts/slideLayout106.xml" ContentType="application/vnd.openxmlformats-officedocument.presentationml.slideLayout+xml"/>
  <Override PartName="/ppt/slideLayouts/slideLayout105.xml" ContentType="application/vnd.openxmlformats-officedocument.presentationml.slideLayout+xml"/>
  <Override PartName="/ppt/slideLayouts/slideLayout104.xml" ContentType="application/vnd.openxmlformats-officedocument.presentationml.slideLayout+xml"/>
  <Override PartName="/ppt/slideLayouts/slideLayout103.xml" ContentType="application/vnd.openxmlformats-officedocument.presentationml.slideLayout+xml"/>
  <Override PartName="/ppt/slideLayouts/slideLayout102.xml" ContentType="application/vnd.openxmlformats-officedocument.presentationml.slideLayout+xml"/>
  <Override PartName="/ppt/slideLayouts/slideLayout101.xml" ContentType="application/vnd.openxmlformats-officedocument.presentationml.slideLayout+xml"/>
  <Override PartName="/ppt/slideLayouts/slideLayout100.xml" ContentType="application/vnd.openxmlformats-officedocument.presentationml.slideLayout+xml"/>
  <Override PartName="/ppt/slideLayouts/slideLayout99.xml" ContentType="application/vnd.openxmlformats-officedocument.presentationml.slideLayout+xml"/>
  <Override PartName="/ppt/slideLayouts/slideLayout98.xml" ContentType="application/vnd.openxmlformats-officedocument.presentationml.slideLayout+xml"/>
  <Override PartName="/ppt/slideLayouts/slideLayout97.xml" ContentType="application/vnd.openxmlformats-officedocument.presentationml.slideLayout+xml"/>
  <Override PartName="/ppt/slideLayouts/slideLayout46.xml" ContentType="application/vnd.openxmlformats-officedocument.presentationml.slideLayout+xml"/>
  <Override PartName="/ppt/slideLayouts/slideLayout5.xml" ContentType="application/vnd.openxmlformats-officedocument.presentationml.slideLayout+xml"/>
  <Override PartName="/ppt/slideLayouts/slideLayout45.xml" ContentType="application/vnd.openxmlformats-officedocument.presentationml.slideLayout+xml"/>
  <Override PartName="/ppt/slideLayouts/slideLayout4.xml" ContentType="application/vnd.openxmlformats-officedocument.presentationml.slideLayout+xml"/>
  <Override PartName="/ppt/slideLayouts/slideLayout44.xml" ContentType="application/vnd.openxmlformats-officedocument.presentationml.slideLayout+xml"/>
  <Override PartName="/ppt/slideLayouts/slideLayout43.xml" ContentType="application/vnd.openxmlformats-officedocument.presentationml.slideLayout+xml"/>
  <Override PartName="/ppt/slideLayouts/slideLayout42.xml" ContentType="application/vnd.openxmlformats-officedocument.presentationml.slideLayout+xml"/>
  <Override PartName="/ppt/slideLayouts/slideLayout41.xml" ContentType="application/vnd.openxmlformats-officedocument.presentationml.slideLayout+xml"/>
  <Override PartName="/ppt/slideLayouts/slideLayout40.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144.xml" ContentType="application/vnd.openxmlformats-officedocument.presentationml.slideLayout+xml"/>
  <Override PartName="/ppt/slideLayouts/slideLayout35.xml" ContentType="application/vnd.openxmlformats-officedocument.presentationml.slideLayout+xml"/>
  <Override PartName="/ppt/slideLayouts/slideLayout143.xml" ContentType="application/vnd.openxmlformats-officedocument.presentationml.slideLayout+xml"/>
  <Override PartName="/ppt/slideLayouts/slideLayout34.xml" ContentType="application/vnd.openxmlformats-officedocument.presentationml.slideLayout+xml"/>
  <Override PartName="/ppt/slideLayouts/slideLayout142.xml" ContentType="application/vnd.openxmlformats-officedocument.presentationml.slideLayout+xml"/>
  <Override PartName="/ppt/slideLayouts/slideLayout33.xml" ContentType="application/vnd.openxmlformats-officedocument.presentationml.slideLayout+xml"/>
  <Override PartName="/ppt/slideLayouts/slideLayout141.xml" ContentType="application/vnd.openxmlformats-officedocument.presentationml.slideLayout+xml"/>
  <Override PartName="/ppt/slideLayouts/slideLayout32.xml" ContentType="application/vnd.openxmlformats-officedocument.presentationml.slideLayout+xml"/>
  <Override PartName="/ppt/slideLayouts/slideLayout140.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89.xml" ContentType="application/vnd.openxmlformats-officedocument.presentationml.slideLayout+xml"/>
  <Override PartName="/ppt/slideLayouts/slideLayout138.xml" ContentType="application/vnd.openxmlformats-officedocument.presentationml.slideLayout+xml"/>
  <Override PartName="/ppt/slideLayouts/slideLayout29.xml" ContentType="application/vnd.openxmlformats-officedocument.presentationml.slideLayout+xml"/>
  <Override PartName="/ppt/slideLayouts/slideLayout137.xml" ContentType="application/vnd.openxmlformats-officedocument.presentationml.slideLayout+xml"/>
  <Override PartName="/ppt/slideLayouts/slideLayout28.xml" ContentType="application/vnd.openxmlformats-officedocument.presentationml.slideLayout+xml"/>
  <Override PartName="/ppt/slideLayouts/slideLayout136.xml" ContentType="application/vnd.openxmlformats-officedocument.presentationml.slideLayout+xml"/>
  <Override PartName="/ppt/slideLayouts/slideLayout27.xml" ContentType="application/vnd.openxmlformats-officedocument.presentationml.slideLayout+xml"/>
  <Override PartName="/ppt/slideLayouts/slideLayout135.xml" ContentType="application/vnd.openxmlformats-officedocument.presentationml.slideLayout+xml"/>
  <Override PartName="/ppt/slideLayouts/slideLayout26.xml" ContentType="application/vnd.openxmlformats-officedocument.presentationml.slideLayout+xml"/>
  <Override PartName="/ppt/slideLayouts/slideLayout134.xml" ContentType="application/vnd.openxmlformats-officedocument.presentationml.slideLayout+xml"/>
  <Override PartName="/ppt/slideLayouts/slideLayout25.xml" ContentType="application/vnd.openxmlformats-officedocument.presentationml.slideLayout+xml"/>
  <Override PartName="/ppt/slideLayouts/slideLayout133.xml" ContentType="application/vnd.openxmlformats-officedocument.presentationml.slideLayout+xml"/>
  <Override PartName="/ppt/slideLayouts/slideLayout24.xml" ContentType="application/vnd.openxmlformats-officedocument.presentationml.slideLayout+xml"/>
  <Override PartName="/ppt/slideLayouts/slideLayout132.xml" ContentType="application/vnd.openxmlformats-officedocument.presentationml.slideLayout+xml"/>
  <Override PartName="/ppt/slideLayouts/slideLayout23.xml" ContentType="application/vnd.openxmlformats-officedocument.presentationml.slideLayout+xml"/>
  <Override PartName="/ppt/slideLayouts/slideLayout130.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79.xml" ContentType="application/vnd.openxmlformats-officedocument.presentationml.slideLayout+xml"/>
  <Override PartName="/ppt/slideLayouts/slideLayout128.xml" ContentType="application/vnd.openxmlformats-officedocument.presentationml.slideLayout+xml"/>
  <Override PartName="/ppt/slideLayouts/slideLayout19.xml" ContentType="application/vnd.openxmlformats-officedocument.presentationml.slideLayout+xml"/>
  <Override PartName="/ppt/slideLayouts/slideLayout94.xml" ContentType="application/vnd.openxmlformats-officedocument.presentationml.slideLayout+xml"/>
  <Override PartName="/ppt/slideLayouts/slideLayout110.xml" ContentType="application/vnd.openxmlformats-officedocument.presentationml.slideLayout+xml"/>
  <Override PartName="/ppt/slideLayouts/slideLayout9.xml" ContentType="application/vnd.openxmlformats-officedocument.presentationml.slideLayout+xml"/>
  <Override PartName="/ppt/slideLayouts/slideLayout127.xml" ContentType="application/vnd.openxmlformats-officedocument.presentationml.slideLayout+xml"/>
  <Override PartName="/ppt/slideLayouts/slideLayout18.xml" ContentType="application/vnd.openxmlformats-officedocument.presentationml.slideLayout+xml"/>
  <Override PartName="/ppt/slideLayouts/slideLayout93.xml" ContentType="application/vnd.openxmlformats-officedocument.presentationml.slideLayout+xml"/>
  <Override PartName="/ppt/slideLayouts/slideLayout10.xml" ContentType="application/vnd.openxmlformats-officedocument.presentationml.slideLayout+xml"/>
  <Override PartName="/ppt/slideLayouts/slideLayout69.xml" ContentType="application/vnd.openxmlformats-officedocument.presentationml.slideLayout+xml"/>
  <Override PartName="/ppt/slideLayouts/slideLayout8.xml" ContentType="application/vnd.openxmlformats-officedocument.presentationml.slideLayout+xml"/>
  <Override PartName="/ppt/slideLayouts/slideLayout49.xml" ContentType="application/vnd.openxmlformats-officedocument.presentationml.slideLayout+xml"/>
  <Override PartName="/ppt/slideLayouts/slideLayout126.xml" ContentType="application/vnd.openxmlformats-officedocument.presentationml.slideLayout+xml"/>
  <Override PartName="/ppt/slideLayouts/slideLayout17.xml" ContentType="application/vnd.openxmlformats-officedocument.presentationml.slideLayout+xml"/>
  <Override PartName="/ppt/slideLayouts/slideLayout92.xml" ContentType="application/vnd.openxmlformats-officedocument.presentationml.slideLayout+xml"/>
  <Override PartName="/ppt/slideLayouts/slideLayout120.xml" ContentType="application/vnd.openxmlformats-officedocument.presentationml.slideLayout+xml"/>
  <Override PartName="/ppt/slideLayouts/slideLayout11.xml" ContentType="application/vnd.openxmlformats-officedocument.presentationml.slideLayout+xml"/>
  <Override PartName="/ppt/slideLayouts/slideLayout121.xml" ContentType="application/vnd.openxmlformats-officedocument.presentationml.slideLayout+xml"/>
  <Override PartName="/ppt/slideLayouts/slideLayout12.xml" ContentType="application/vnd.openxmlformats-officedocument.presentationml.slideLayout+xml"/>
  <Override PartName="/ppt/slideLayouts/slideLayout122.xml" ContentType="application/vnd.openxmlformats-officedocument.presentationml.slideLayout+xml"/>
  <Override PartName="/ppt/slideLayouts/slideLayout13.xml" ContentType="application/vnd.openxmlformats-officedocument.presentationml.slideLayout+xml"/>
  <Override PartName="/ppt/slideLayouts/slideLayout123.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Layouts/slideLayout47.xml" ContentType="application/vnd.openxmlformats-officedocument.presentationml.slideLayout+xml"/>
  <Override PartName="/ppt/slideLayouts/slideLayout124.xml" ContentType="application/vnd.openxmlformats-officedocument.presentationml.slideLayout+xml"/>
  <Override PartName="/ppt/slideLayouts/slideLayout15.xml" ContentType="application/vnd.openxmlformats-officedocument.presentationml.slideLayout+xml"/>
  <Override PartName="/ppt/slideLayouts/slideLayout90.xml" ContentType="application/vnd.openxmlformats-officedocument.presentationml.slideLayout+xml"/>
  <Override PartName="/ppt/slideLayouts/slideLayout7.xml" ContentType="application/vnd.openxmlformats-officedocument.presentationml.slideLayout+xml"/>
  <Override PartName="/ppt/slideLayouts/slideLayout48.xml" ContentType="application/vnd.openxmlformats-officedocument.presentationml.slideLayout+xml"/>
  <Override PartName="/ppt/slideLayouts/slideLayout125.xml" ContentType="application/vnd.openxmlformats-officedocument.presentationml.slideLayout+xml"/>
  <Override PartName="/ppt/slideLayouts/slideLayout16.xml" ContentType="application/vnd.openxmlformats-officedocument.presentationml.slideLayout+xml"/>
  <Override PartName="/ppt/slideLayouts/slideLayout91.xml" ContentType="application/vnd.openxmlformats-officedocument.presentationml.slideLayout+xml"/>
  <Override PartName="/ppt/slideLayouts/slideLayout131.xml" ContentType="application/vnd.openxmlformats-officedocument.presentationml.slideLayout+xml"/>
  <Override PartName="/ppt/slideLayouts/slideLayout22.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1.xml" ContentType="application/vnd.openxmlformats-officedocument.presentationml.slideLayout+xml"/>
  <Override PartName="/ppt/slideLayouts/slideLayout57.xml" ContentType="application/vnd.openxmlformats-officedocument.presentationml.slideLayout+xml"/>
  <Override PartName="/ppt/slideLayouts/slideLayout2.xml" ContentType="application/vnd.openxmlformats-officedocument.presentationml.slideLayout+xml"/>
  <Override PartName="/ppt/slideLayouts/slideLayout58.xml" ContentType="application/vnd.openxmlformats-officedocument.presentationml.slideLayout+xml"/>
  <Override PartName="/ppt/slideLayouts/slideLayout3.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80.xml" ContentType="application/vnd.openxmlformats-officedocument.presentationml.slideLayout+xml"/>
  <Override PartName="/ppt/slideLayouts/_rels/slideLayout144.xml.rels" ContentType="application/vnd.openxmlformats-package.relationships+xml"/>
  <Override PartName="/ppt/slideLayouts/_rels/slideLayout143.xml.rels" ContentType="application/vnd.openxmlformats-package.relationships+xml"/>
  <Override PartName="/ppt/slideLayouts/_rels/slideLayout142.xml.rels" ContentType="application/vnd.openxmlformats-package.relationships+xml"/>
  <Override PartName="/ppt/slideLayouts/_rels/slideLayout141.xml.rels" ContentType="application/vnd.openxmlformats-package.relationships+xml"/>
  <Override PartName="/ppt/slideLayouts/_rels/slideLayout139.xml.rels" ContentType="application/vnd.openxmlformats-package.relationships+xml"/>
  <Override PartName="/ppt/slideLayouts/_rels/slideLayout138.xml.rels" ContentType="application/vnd.openxmlformats-package.relationships+xml"/>
  <Override PartName="/ppt/slideLayouts/_rels/slideLayout134.xml.rels" ContentType="application/vnd.openxmlformats-package.relationships+xml"/>
  <Override PartName="/ppt/slideLayouts/_rels/slideLayout133.xml.rels" ContentType="application/vnd.openxmlformats-package.relationships+xml"/>
  <Override PartName="/ppt/slideLayouts/_rels/slideLayout132.xml.rels" ContentType="application/vnd.openxmlformats-package.relationships+xml"/>
  <Override PartName="/ppt/slideLayouts/_rels/slideLayout130.xml.rels" ContentType="application/vnd.openxmlformats-package.relationships+xml"/>
  <Override PartName="/ppt/slideLayouts/_rels/slideLayout126.xml.rels" ContentType="application/vnd.openxmlformats-package.relationships+xml"/>
  <Override PartName="/ppt/slideLayouts/_rels/slideLayout125.xml.rels" ContentType="application/vnd.openxmlformats-package.relationships+xml"/>
  <Override PartName="/ppt/slideLayouts/_rels/slideLayout119.xml.rels" ContentType="application/vnd.openxmlformats-package.relationships+xml"/>
  <Override PartName="/ppt/slideLayouts/_rels/slideLayout110.xml.rels" ContentType="application/vnd.openxmlformats-package.relationships+xml"/>
  <Override PartName="/ppt/slideLayouts/_rels/slideLayout107.xml.rels" ContentType="application/vnd.openxmlformats-package.relationships+xml"/>
  <Override PartName="/ppt/slideLayouts/_rels/slideLayout106.xml.rels" ContentType="application/vnd.openxmlformats-package.relationships+xml"/>
  <Override PartName="/ppt/slideLayouts/_rels/slideLayout46.xml.rels" ContentType="application/vnd.openxmlformats-package.relationships+xml"/>
  <Override PartName="/ppt/slideLayouts/_rels/slideLayout128.xml.rels" ContentType="application/vnd.openxmlformats-package.relationships+xml"/>
  <Override PartName="/ppt/slideLayouts/_rels/slideLayout97.xml.rels" ContentType="application/vnd.openxmlformats-package.relationships+xml"/>
  <Override PartName="/ppt/slideLayouts/_rels/slideLayout40.xml.rels" ContentType="application/vnd.openxmlformats-package.relationships+xml"/>
  <Override PartName="/ppt/slideLayouts/_rels/slideLayout120.xml.rels" ContentType="application/vnd.openxmlformats-package.relationships+xml"/>
  <Override PartName="/ppt/slideLayouts/_rels/slideLayout38.xml.rels" ContentType="application/vnd.openxmlformats-package.relationships+xml"/>
  <Override PartName="/ppt/slideLayouts/_rels/slideLayout37.xml.rels" ContentType="application/vnd.openxmlformats-package.relationships+xml"/>
  <Override PartName="/ppt/slideLayouts/_rels/slideLayout140.xml.rels" ContentType="application/vnd.openxmlformats-package.relationships+xml"/>
  <Override PartName="/ppt/slideLayouts/_rels/slideLayout95.xml.rels" ContentType="application/vnd.openxmlformats-package.relationships+xml"/>
  <Override PartName="/ppt/slideLayouts/_rels/slideLayout36.xml.rels" ContentType="application/vnd.openxmlformats-package.relationships+xml"/>
  <Override PartName="/ppt/slideLayouts/_rels/slideLayout94.xml.rels" ContentType="application/vnd.openxmlformats-package.relationships+xml"/>
  <Override PartName="/ppt/slideLayouts/_rels/slideLayout35.xml.rels" ContentType="application/vnd.openxmlformats-package.relationships+xml"/>
  <Override PartName="/ppt/slideLayouts/_rels/slideLayout124.xml.rels" ContentType="application/vnd.openxmlformats-package.relationships+xml"/>
  <Override PartName="/ppt/slideLayouts/_rels/slideLayout93.xml.rels" ContentType="application/vnd.openxmlformats-package.relationships+xml"/>
  <Override PartName="/ppt/slideLayouts/_rels/slideLayout45.xml.rels" ContentType="application/vnd.openxmlformats-package.relationships+xml"/>
  <Override PartName="/ppt/slideLayouts/_rels/slideLayout108.xml.rels" ContentType="application/vnd.openxmlformats-package.relationships+xml"/>
  <Override PartName="/ppt/slideLayouts/_rels/slideLayout77.xml.rels" ContentType="application/vnd.openxmlformats-package.relationships+xml"/>
  <Override PartName="/ppt/slideLayouts/_rels/slideLayout34.xml.rels" ContentType="application/vnd.openxmlformats-package.relationships+xml"/>
  <Override PartName="/ppt/slideLayouts/_rels/slideLayout123.xml.rels" ContentType="application/vnd.openxmlformats-package.relationships+xml"/>
  <Override PartName="/ppt/slideLayouts/_rels/slideLayout92.xml.rels" ContentType="application/vnd.openxmlformats-package.relationships+xml"/>
  <Override PartName="/ppt/slideLayouts/_rels/slideLayout135.xml.rels" ContentType="application/vnd.openxmlformats-package.relationships+xml"/>
  <Override PartName="/ppt/slideLayouts/_rels/slideLayout10.xml.rels" ContentType="application/vnd.openxmlformats-package.relationships+xml"/>
  <Override PartName="/ppt/slideLayouts/_rels/slideLayout58.xml.rels" ContentType="application/vnd.openxmlformats-package.relationships+xml"/>
  <Override PartName="/ppt/slideLayouts/_rels/slideLayout39.xml.rels" ContentType="application/vnd.openxmlformats-package.relationships+xml"/>
  <Override PartName="/ppt/slideLayouts/_rels/slideLayout20.xml.rels" ContentType="application/vnd.openxmlformats-package.relationships+xml"/>
  <Override PartName="/ppt/slideLayouts/_rels/slideLayout82.xml.rels" ContentType="application/vnd.openxmlformats-package.relationships+xml"/>
  <Override PartName="/ppt/slideLayouts/_rels/slideLayout81.xml.rels" ContentType="application/vnd.openxmlformats-package.relationships+xml"/>
  <Override PartName="/ppt/slideLayouts/_rels/slideLayout17.xml.rels" ContentType="application/vnd.openxmlformats-package.relationships+xml"/>
  <Override PartName="/ppt/slideLayouts/_rels/slideLayout44.xml.rels" ContentType="application/vnd.openxmlformats-package.relationships+xml"/>
  <Override PartName="/ppt/slideLayouts/_rels/slideLayout122.xml.rels" ContentType="application/vnd.openxmlformats-package.relationships+xml"/>
  <Override PartName="/ppt/slideLayouts/_rels/slideLayout91.xml.rels" ContentType="application/vnd.openxmlformats-package.relationships+xml"/>
  <Override PartName="/ppt/slideLayouts/_rels/slideLayout9.xml.rels" ContentType="application/vnd.openxmlformats-package.relationships+xml"/>
  <Override PartName="/ppt/slideLayouts/_rels/slideLayout54.xml.rels" ContentType="application/vnd.openxmlformats-package.relationships+xml"/>
  <Override PartName="/ppt/slideLayouts/_rels/slideLayout23.xml.rels" ContentType="application/vnd.openxmlformats-package.relationships+xml"/>
  <Override PartName="/ppt/slideLayouts/_rels/slideLayout2.xml.rels" ContentType="application/vnd.openxmlformats-package.relationships+xml"/>
  <Override PartName="/ppt/slideLayouts/_rels/slideLayout66.xml.rels" ContentType="application/vnd.openxmlformats-package.relationships+xml"/>
  <Override PartName="/ppt/slideLayouts/_rels/slideLayout43.xml.rels" ContentType="application/vnd.openxmlformats-package.relationships+xml"/>
  <Override PartName="/ppt/slideLayouts/_rels/slideLayout29.xml.rels" ContentType="application/vnd.openxmlformats-package.relationships+xml"/>
  <Override PartName="/ppt/slideLayouts/_rels/slideLayout8.xml.rels" ContentType="application/vnd.openxmlformats-package.relationships+xml"/>
  <Override PartName="/ppt/slideLayouts/_rels/slideLayout53.xml.rels" ContentType="application/vnd.openxmlformats-package.relationships+xml"/>
  <Override PartName="/ppt/slideLayouts/_rels/slideLayout65.xml.rels" ContentType="application/vnd.openxmlformats-package.relationships+xml"/>
  <Override PartName="/ppt/slideLayouts/_rels/slideLayout99.xml.rels" ContentType="application/vnd.openxmlformats-package.relationships+xml"/>
  <Override PartName="/ppt/slideLayouts/_rels/slideLayout42.xml.rels" ContentType="application/vnd.openxmlformats-package.relationships+xml"/>
  <Override PartName="/ppt/slideLayouts/_rels/slideLayout28.xml.rels" ContentType="application/vnd.openxmlformats-package.relationships+xml"/>
  <Override PartName="/ppt/slideLayouts/_rels/slideLayout7.xml.rels" ContentType="application/vnd.openxmlformats-package.relationships+xml"/>
  <Override PartName="/ppt/slideLayouts/_rels/slideLayout52.xml.rels" ContentType="application/vnd.openxmlformats-package.relationships+xml"/>
  <Override PartName="/ppt/slideLayouts/_rels/slideLayout129.xml.rels" ContentType="application/vnd.openxmlformats-package.relationships+xml"/>
  <Override PartName="/ppt/slideLayouts/_rels/slideLayout98.xml.rels" ContentType="application/vnd.openxmlformats-package.relationships+xml"/>
  <Override PartName="/ppt/slideLayouts/_rels/slideLayout41.xml.rels" ContentType="application/vnd.openxmlformats-package.relationships+xml"/>
  <Override PartName="/ppt/slideLayouts/_rels/slideLayout26.xml.rels" ContentType="application/vnd.openxmlformats-package.relationships+xml"/>
  <Override PartName="/ppt/slideLayouts/_rels/slideLayout5.xml.rels" ContentType="application/vnd.openxmlformats-package.relationships+xml"/>
  <Override PartName="/ppt/slideLayouts/_rels/slideLayout50.xml.rels" ContentType="application/vnd.openxmlformats-package.relationships+xml"/>
  <Override PartName="/ppt/slideLayouts/_rels/slideLayout25.xml.rels" ContentType="application/vnd.openxmlformats-package.relationships+xml"/>
  <Override PartName="/ppt/slideLayouts/_rels/slideLayout4.xml.rels" ContentType="application/vnd.openxmlformats-package.relationships+xml"/>
  <Override PartName="/ppt/slideLayouts/_rels/slideLayout113.xml.rels" ContentType="application/vnd.openxmlformats-package.relationships+xml"/>
  <Override PartName="/ppt/slideLayouts/_rels/slideLayout68.xml.rels" ContentType="application/vnd.openxmlformats-package.relationships+xml"/>
  <Override PartName="/ppt/slideLayouts/_rels/slideLayout24.xml.rels" ContentType="application/vnd.openxmlformats-package.relationships+xml"/>
  <Override PartName="/ppt/slideLayouts/_rels/slideLayout3.xml.rels" ContentType="application/vnd.openxmlformats-package.relationships+xml"/>
  <Override PartName="/ppt/slideLayouts/_rels/slideLayout112.xml.rels" ContentType="application/vnd.openxmlformats-package.relationships+xml"/>
  <Override PartName="/ppt/slideLayouts/_rels/slideLayout67.xml.rels" ContentType="application/vnd.openxmlformats-package.relationships+xml"/>
  <Override PartName="/ppt/slideLayouts/_rels/slideLayout136.xml.rels" ContentType="application/vnd.openxmlformats-package.relationships+xml"/>
  <Override PartName="/ppt/slideLayouts/_rels/slideLayout11.xml.rels" ContentType="application/vnd.openxmlformats-package.relationships+xml"/>
  <Override PartName="/ppt/slideLayouts/_rels/slideLayout18.xml.rels" ContentType="application/vnd.openxmlformats-package.relationships+xml"/>
  <Override PartName="/ppt/slideLayouts/_rels/slideLayout137.xml.rels" ContentType="application/vnd.openxmlformats-package.relationships+xml"/>
  <Override PartName="/ppt/slideLayouts/_rels/slideLayout12.xml.rels" ContentType="application/vnd.openxmlformats-package.relationships+xml"/>
  <Override PartName="/ppt/slideLayouts/_rels/slideLayout33.xml.rels" ContentType="application/vnd.openxmlformats-package.relationships+xml"/>
  <Override PartName="/ppt/slideLayouts/_rels/slideLayout19.xml.rels" ContentType="application/vnd.openxmlformats-package.relationships+xml"/>
  <Override PartName="/ppt/slideLayouts/_rels/slideLayout121.xml.rels" ContentType="application/vnd.openxmlformats-package.relationships+xml"/>
  <Override PartName="/ppt/slideLayouts/_rels/slideLayout90.xml.rels" ContentType="application/vnd.openxmlformats-package.relationships+xml"/>
  <Override PartName="/ppt/slideLayouts/_rels/slideLayout6.xml.rels" ContentType="application/vnd.openxmlformats-package.relationships+xml"/>
  <Override PartName="/ppt/slideLayouts/_rels/slideLayout27.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xml.rels" ContentType="application/vnd.openxmlformats-package.relationships+xml"/>
  <Override PartName="/ppt/slideLayouts/_rels/slideLayout22.xml.rels" ContentType="application/vnd.openxmlformats-package.relationships+xml"/>
  <Override PartName="/ppt/slideLayouts/_rels/slideLayout111.xml.rels" ContentType="application/vnd.openxmlformats-package.relationships+xml"/>
  <Override PartName="/ppt/slideLayouts/_rels/slideLayout80.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64.xml.rels" ContentType="application/vnd.openxmlformats-package.relationships+xml"/>
  <Override PartName="/ppt/slideLayouts/_rels/slideLayout21.xml.rels" ContentType="application/vnd.openxmlformats-package.relationships+xml"/>
  <Override PartName="/ppt/slideLayouts/_rels/slideLayout47.xml.rels" ContentType="application/vnd.openxmlformats-package.relationships+xml"/>
  <Override PartName="/ppt/slideLayouts/_rels/slideLayout48.xml.rels" ContentType="application/vnd.openxmlformats-package.relationships+xml"/>
  <Override PartName="/ppt/slideLayouts/_rels/slideLayout131.xml.rels" ContentType="application/vnd.openxmlformats-package.relationships+xml"/>
  <Override PartName="/ppt/slideLayouts/_rels/slideLayout49.xml.rels" ContentType="application/vnd.openxmlformats-package.relationships+xml"/>
  <Override PartName="/ppt/slideLayouts/_rels/slideLayout51.xml.rels" ContentType="application/vnd.openxmlformats-package.relationships+xml"/>
  <Override PartName="/ppt/slideLayouts/_rels/slideLayout114.xml.rels" ContentType="application/vnd.openxmlformats-package.relationships+xml"/>
  <Override PartName="/ppt/slideLayouts/_rels/slideLayout69.xml.rels" ContentType="application/vnd.openxmlformats-package.relationships+xml"/>
  <Override PartName="/ppt/slideLayouts/_rels/slideLayout83.xml.rels" ContentType="application/vnd.openxmlformats-package.relationships+xml"/>
  <Override PartName="/ppt/slideLayouts/_rels/slideLayout100.xml.rels" ContentType="application/vnd.openxmlformats-package.relationships+xml"/>
  <Override PartName="/ppt/slideLayouts/_rels/slideLayout55.xml.rels" ContentType="application/vnd.openxmlformats-package.relationships+xml"/>
  <Override PartName="/ppt/slideLayouts/_rels/slideLayout101.xml.rels" ContentType="application/vnd.openxmlformats-package.relationships+xml"/>
  <Override PartName="/ppt/slideLayouts/_rels/slideLayout56.xml.rels" ContentType="application/vnd.openxmlformats-package.relationships+xml"/>
  <Override PartName="/ppt/slideLayouts/_rels/slideLayout70.xml.rels" ContentType="application/vnd.openxmlformats-package.relationships+xml"/>
  <Override PartName="/ppt/slideLayouts/_rels/slideLayout59.xml.rels" ContentType="application/vnd.openxmlformats-package.relationships+xml"/>
  <Override PartName="/ppt/slideLayouts/_rels/slideLayout60.xml.rels" ContentType="application/vnd.openxmlformats-package.relationships+xml"/>
  <Override PartName="/ppt/slideLayouts/_rels/slideLayout79.xml.rels" ContentType="application/vnd.openxmlformats-package.relationships+xml"/>
  <Override PartName="/ppt/slideLayouts/_rels/slideLayout61.xml.rels" ContentType="application/vnd.openxmlformats-package.relationships+xml"/>
  <Override PartName="/ppt/slideLayouts/_rels/slideLayout62.xml.rels" ContentType="application/vnd.openxmlformats-package.relationships+xml"/>
  <Override PartName="/ppt/slideLayouts/_rels/slideLayout63.xml.rels" ContentType="application/vnd.openxmlformats-package.relationships+xml"/>
  <Override PartName="/ppt/slideLayouts/_rels/slideLayout102.xml.rels" ContentType="application/vnd.openxmlformats-package.relationships+xml"/>
  <Override PartName="/ppt/slideLayouts/_rels/slideLayout57.xml.rels" ContentType="application/vnd.openxmlformats-package.relationships+xml"/>
  <Override PartName="/ppt/slideLayouts/_rels/slideLayout71.xml.rels" ContentType="application/vnd.openxmlformats-package.relationships+xml"/>
  <Override PartName="/ppt/slideLayouts/_rels/slideLayout103.xml.rels" ContentType="application/vnd.openxmlformats-package.relationships+xml"/>
  <Override PartName="/ppt/slideLayouts/_rels/slideLayout72.xml.rels" ContentType="application/vnd.openxmlformats-package.relationships+xml"/>
  <Override PartName="/ppt/slideLayouts/_rels/slideLayout104.xml.rels" ContentType="application/vnd.openxmlformats-package.relationships+xml"/>
  <Override PartName="/ppt/slideLayouts/_rels/slideLayout73.xml.rels" ContentType="application/vnd.openxmlformats-package.relationships+xml"/>
  <Override PartName="/ppt/slideLayouts/_rels/slideLayout105.xml.rels" ContentType="application/vnd.openxmlformats-package.relationships+xml"/>
  <Override PartName="/ppt/slideLayouts/_rels/slideLayout74.xml.rels" ContentType="application/vnd.openxmlformats-package.relationships+xml"/>
  <Override PartName="/ppt/slideLayouts/_rels/slideLayout75.xml.rels" ContentType="application/vnd.openxmlformats-package.relationships+xml"/>
  <Override PartName="/ppt/slideLayouts/_rels/slideLayout76.xml.rels" ContentType="application/vnd.openxmlformats-package.relationships+xml"/>
  <Override PartName="/ppt/slideLayouts/_rels/slideLayout109.xml.rels" ContentType="application/vnd.openxmlformats-package.relationships+xml"/>
  <Override PartName="/ppt/slideLayouts/_rels/slideLayout78.xml.rels" ContentType="application/vnd.openxmlformats-package.relationships+xml"/>
  <Override PartName="/ppt/slideLayouts/_rels/slideLayout115.xml.rels" ContentType="application/vnd.openxmlformats-package.relationships+xml"/>
  <Override PartName="/ppt/slideLayouts/_rels/slideLayout84.xml.rels" ContentType="application/vnd.openxmlformats-package.relationships+xml"/>
  <Override PartName="/ppt/slideLayouts/_rels/slideLayout116.xml.rels" ContentType="application/vnd.openxmlformats-package.relationships+xml"/>
  <Override PartName="/ppt/slideLayouts/_rels/slideLayout85.xml.rels" ContentType="application/vnd.openxmlformats-package.relationships+xml"/>
  <Override PartName="/ppt/slideLayouts/_rels/slideLayout117.xml.rels" ContentType="application/vnd.openxmlformats-package.relationships+xml"/>
  <Override PartName="/ppt/slideLayouts/_rels/slideLayout86.xml.rels" ContentType="application/vnd.openxmlformats-package.relationships+xml"/>
  <Override PartName="/ppt/slideLayouts/_rels/slideLayout118.xml.rels" ContentType="application/vnd.openxmlformats-package.relationships+xml"/>
  <Override PartName="/ppt/slideLayouts/_rels/slideLayout30.xml.rels" ContentType="application/vnd.openxmlformats-package.relationships+xml"/>
  <Override PartName="/ppt/slideLayouts/_rels/slideLayout87.xml.rels" ContentType="application/vnd.openxmlformats-package.relationships+xml"/>
  <Override PartName="/ppt/slideLayouts/_rels/slideLayout31.xml.rels" ContentType="application/vnd.openxmlformats-package.relationships+xml"/>
  <Override PartName="/ppt/slideLayouts/_rels/slideLayout88.xml.rels" ContentType="application/vnd.openxmlformats-package.relationships+xml"/>
  <Override PartName="/ppt/slideLayouts/_rels/slideLayout32.xml.rels" ContentType="application/vnd.openxmlformats-package.relationships+xml"/>
  <Override PartName="/ppt/slideLayouts/_rels/slideLayout89.xml.rels" ContentType="application/vnd.openxmlformats-package.relationships+xml"/>
  <Override PartName="/ppt/slideLayouts/_rels/slideLayout127.xml.rels" ContentType="application/vnd.openxmlformats-package.relationships+xml"/>
  <Override PartName="/ppt/slideLayouts/_rels/slideLayout96.xml.rels" ContentType="application/vnd.openxmlformats-package.relationships+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1.xml" ContentType="application/vnd.openxmlformats-officedocument.theme+xml"/>
  <Override PartName="/ppt/theme/theme11.xml" ContentType="application/vnd.openxmlformats-officedocument.theme+xml"/>
  <Override PartName="/ppt/theme/theme3.xml" ContentType="application/vnd.openxmlformats-officedocument.theme+xml"/>
  <Override PartName="/ppt/theme/theme12.xml" ContentType="application/vnd.openxmlformats-officedocument.theme+xml"/>
  <Override PartName="/ppt/theme/theme4.xml" ContentType="application/vnd.openxmlformats-officedocument.theme+xml"/>
  <Override PartName="/ppt/theme/theme13.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2.xml" ContentType="application/vnd.openxmlformats-officedocument.theme+xml"/>
  <Override PartName="/ppt/theme/theme10.xml" ContentType="application/vnd.openxmlformats-officedocument.theme+xml"/>
  <Override PartName="/ppt/slideMasters/_rels/slideMaster12.xml.rels" ContentType="application/vnd.openxmlformats-package.relationships+xml"/>
  <Override PartName="/ppt/slideMasters/_rels/slideMaster1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1.xml.rels" ContentType="application/vnd.openxmlformats-package.relationships+xml"/>
  <Override PartName="/ppt/slideMasters/_rels/slideMaster8.xml.rels" ContentType="application/vnd.openxmlformats-package.relationships+xml"/>
  <Override PartName="/ppt/slideMasters/_rels/slideMaster2.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10.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presentation.xml" ContentType="application/vnd.openxmlformats-officedocument.presentationml.presentation.main+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 id="2147483713" r:id="rId7"/>
    <p:sldMasterId id="2147483726" r:id="rId8"/>
    <p:sldMasterId id="2147483739" r:id="rId9"/>
    <p:sldMasterId id="2147483752" r:id="rId10"/>
    <p:sldMasterId id="2147483765" r:id="rId11"/>
    <p:sldMasterId id="2147483778" r:id="rId12"/>
    <p:sldMasterId id="2147483791" r:id="rId13"/>
  </p:sldMasterIdLst>
  <p:notesMasterIdLst>
    <p:notesMasterId r:id="rId14"/>
  </p:notesMasterIdLst>
  <p:sldIdLst>
    <p:sldId id="256" r:id="rId15"/>
  </p:sldIdLst>
  <p:sldSz cx="9144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notesMaster" Target="notesMasters/notesMaster1.xml"/><Relationship Id="rId15" Type="http://schemas.openxmlformats.org/officeDocument/2006/relationships/slide" Target="slides/slide1.xml"/>
</Relationships>
</file>

<file path=ppt/notesMasters/_rels/notesMaster1.xml.rels><?xml version="1.0" encoding="UTF-8"?>
<Relationships xmlns="http://schemas.openxmlformats.org/package/2006/relationships"><Relationship Id="rId1" Type="http://schemas.openxmlformats.org/officeDocument/2006/relationships/theme" Target="../theme/theme1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6" name="PlaceHolder 1"/>
          <p:cNvSpPr>
            <a:spLocks noGrp="1"/>
          </p:cNvSpPr>
          <p:nvPr>
            <p:ph type="hdr"/>
          </p:nvPr>
        </p:nvSpPr>
        <p:spPr>
          <a:xfrm>
            <a:off x="0" y="0"/>
            <a:ext cx="2971800" cy="457200"/>
          </a:xfrm>
          <a:prstGeom prst="rect">
            <a:avLst/>
          </a:prstGeom>
        </p:spPr>
        <p:txBody>
          <a:bodyPr/>
          <a:p>
            <a:endParaRPr b="0" lang="en-US" sz="2400" spc="-1" strike="noStrike">
              <a:solidFill>
                <a:srgbClr val="000000"/>
              </a:solidFill>
              <a:uFill>
                <a:solidFill>
                  <a:srgbClr val="ffffff"/>
                </a:solidFill>
              </a:uFill>
              <a:latin typeface="Times New Roman"/>
            </a:endParaRPr>
          </a:p>
        </p:txBody>
      </p:sp>
      <p:sp>
        <p:nvSpPr>
          <p:cNvPr id="497" name="PlaceHolder 2"/>
          <p:cNvSpPr>
            <a:spLocks noGrp="1"/>
          </p:cNvSpPr>
          <p:nvPr>
            <p:ph type="dt"/>
          </p:nvPr>
        </p:nvSpPr>
        <p:spPr>
          <a:xfrm>
            <a:off x="3884760" y="0"/>
            <a:ext cx="2971800" cy="457200"/>
          </a:xfrm>
          <a:prstGeom prst="rect">
            <a:avLst/>
          </a:prstGeom>
        </p:spPr>
        <p:txBody>
          <a:bodyPr/>
          <a:p>
            <a:pPr algn="r">
              <a:lnSpc>
                <a:spcPct val="100000"/>
              </a:lnSpc>
            </a:pPr>
            <a:fld id="{96357A4D-B649-452D-B090-F61C348F66F0}" type="datetime">
              <a:rPr b="0" lang="en-US" sz="1200" spc="-1" strike="noStrike">
                <a:solidFill>
                  <a:srgbClr val="000000"/>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498" name="PlaceHolder 3"/>
          <p:cNvSpPr>
            <a:spLocks noGrp="1"/>
          </p:cNvSpPr>
          <p:nvPr>
            <p:ph type="body"/>
          </p:nvPr>
        </p:nvSpPr>
        <p:spPr>
          <a:xfrm>
            <a:off x="685800" y="4343400"/>
            <a:ext cx="5486400" cy="4114800"/>
          </a:xfrm>
          <a:prstGeom prst="rect">
            <a:avLst/>
          </a:prstGeom>
        </p:spPr>
        <p:txBody>
          <a:bodyPr/>
          <a:p>
            <a:pPr>
              <a:lnSpc>
                <a:spcPct val="100000"/>
              </a:lnSpc>
            </a:pPr>
            <a:r>
              <a:rPr b="0" lang="en-US" sz="1200" spc="-1" strike="noStrike">
                <a:solidFill>
                  <a:srgbClr val="000000"/>
                </a:solidFill>
                <a:uFill>
                  <a:solidFill>
                    <a:srgbClr val="ffffff"/>
                  </a:solidFill>
                </a:uFill>
                <a:latin typeface="Calibri"/>
              </a:rPr>
              <a:t>Click to edit Master text styles</a:t>
            </a:r>
            <a:endParaRPr b="0" lang="en-US" sz="1200" spc="-1" strike="noStrike">
              <a:solidFill>
                <a:srgbClr val="000000"/>
              </a:solidFill>
              <a:uFill>
                <a:solidFill>
                  <a:srgbClr val="ffffff"/>
                </a:solidFill>
              </a:uFill>
              <a:latin typeface="Arial"/>
            </a:endParaRPr>
          </a:p>
          <a:p>
            <a:pPr lvl="1" marL="457200">
              <a:lnSpc>
                <a:spcPct val="100000"/>
              </a:lnSpc>
            </a:pPr>
            <a:r>
              <a:rPr b="0" lang="en-US" sz="1200" spc="-1" strike="noStrike">
                <a:solidFill>
                  <a:srgbClr val="000000"/>
                </a:solidFill>
                <a:uFill>
                  <a:solidFill>
                    <a:srgbClr val="ffffff"/>
                  </a:solidFill>
                </a:uFill>
                <a:latin typeface="Calibri"/>
              </a:rPr>
              <a:t>Second level</a:t>
            </a:r>
            <a:endParaRPr b="0" lang="en-US" sz="1200" spc="-1" strike="noStrike">
              <a:solidFill>
                <a:srgbClr val="000000"/>
              </a:solidFill>
              <a:uFill>
                <a:solidFill>
                  <a:srgbClr val="ffffff"/>
                </a:solidFill>
              </a:uFill>
              <a:latin typeface="Arial"/>
            </a:endParaRPr>
          </a:p>
          <a:p>
            <a:pPr lvl="2" marL="914400">
              <a:lnSpc>
                <a:spcPct val="100000"/>
              </a:lnSpc>
            </a:pPr>
            <a:r>
              <a:rPr b="0" lang="en-US" sz="1200" spc="-1" strike="noStrike">
                <a:solidFill>
                  <a:srgbClr val="000000"/>
                </a:solidFill>
                <a:uFill>
                  <a:solidFill>
                    <a:srgbClr val="ffffff"/>
                  </a:solidFill>
                </a:uFill>
                <a:latin typeface="Calibri"/>
              </a:rPr>
              <a:t>Third level</a:t>
            </a:r>
            <a:endParaRPr b="0" lang="en-US" sz="1200" spc="-1" strike="noStrike">
              <a:solidFill>
                <a:srgbClr val="000000"/>
              </a:solidFill>
              <a:uFill>
                <a:solidFill>
                  <a:srgbClr val="ffffff"/>
                </a:solidFill>
              </a:uFill>
              <a:latin typeface="Arial"/>
            </a:endParaRPr>
          </a:p>
          <a:p>
            <a:pPr lvl="3" marL="1371600">
              <a:lnSpc>
                <a:spcPct val="100000"/>
              </a:lnSpc>
            </a:pPr>
            <a:r>
              <a:rPr b="0" lang="en-US" sz="1200" spc="-1" strike="noStrike">
                <a:solidFill>
                  <a:srgbClr val="000000"/>
                </a:solidFill>
                <a:uFill>
                  <a:solidFill>
                    <a:srgbClr val="ffffff"/>
                  </a:solidFill>
                </a:uFill>
                <a:latin typeface="Calibri"/>
              </a:rPr>
              <a:t>Fourth level</a:t>
            </a:r>
            <a:endParaRPr b="0" lang="en-US" sz="1200" spc="-1" strike="noStrike">
              <a:solidFill>
                <a:srgbClr val="000000"/>
              </a:solidFill>
              <a:uFill>
                <a:solidFill>
                  <a:srgbClr val="ffffff"/>
                </a:solidFill>
              </a:uFill>
              <a:latin typeface="Arial"/>
            </a:endParaRPr>
          </a:p>
          <a:p>
            <a:pPr lvl="4" marL="1828800">
              <a:lnSpc>
                <a:spcPct val="100000"/>
              </a:lnSpc>
            </a:pPr>
            <a:r>
              <a:rPr b="0" lang="en-US" sz="1200" spc="-1" strike="noStrike">
                <a:solidFill>
                  <a:srgbClr val="000000"/>
                </a:solidFill>
                <a:uFill>
                  <a:solidFill>
                    <a:srgbClr val="ffffff"/>
                  </a:solidFill>
                </a:uFill>
                <a:latin typeface="Calibri"/>
              </a:rPr>
              <a:t>Fifth level</a:t>
            </a:r>
            <a:endParaRPr b="0" lang="en-US" sz="1200" spc="-1" strike="noStrike">
              <a:solidFill>
                <a:srgbClr val="000000"/>
              </a:solidFill>
              <a:uFill>
                <a:solidFill>
                  <a:srgbClr val="ffffff"/>
                </a:solidFill>
              </a:uFill>
              <a:latin typeface="Arial"/>
            </a:endParaRPr>
          </a:p>
        </p:txBody>
      </p:sp>
      <p:sp>
        <p:nvSpPr>
          <p:cNvPr id="499" name="PlaceHolder 4"/>
          <p:cNvSpPr>
            <a:spLocks noGrp="1"/>
          </p:cNvSpPr>
          <p:nvPr>
            <p:ph type="ftr"/>
          </p:nvPr>
        </p:nvSpPr>
        <p:spPr>
          <a:xfrm>
            <a:off x="0" y="8685360"/>
            <a:ext cx="2971800" cy="457200"/>
          </a:xfrm>
          <a:prstGeom prst="rect">
            <a:avLst/>
          </a:prstGeom>
        </p:spPr>
        <p:txBody>
          <a:bodyPr anchor="b"/>
          <a:p>
            <a:endParaRPr b="0" lang="en-US" sz="2400" spc="-1" strike="noStrike">
              <a:solidFill>
                <a:srgbClr val="000000"/>
              </a:solidFill>
              <a:uFill>
                <a:solidFill>
                  <a:srgbClr val="ffffff"/>
                </a:solidFill>
              </a:uFill>
              <a:latin typeface="Times New Roman"/>
            </a:endParaRPr>
          </a:p>
        </p:txBody>
      </p:sp>
      <p:sp>
        <p:nvSpPr>
          <p:cNvPr id="500" name="PlaceHolder 5"/>
          <p:cNvSpPr>
            <a:spLocks noGrp="1"/>
          </p:cNvSpPr>
          <p:nvPr>
            <p:ph type="sldNum"/>
          </p:nvPr>
        </p:nvSpPr>
        <p:spPr>
          <a:xfrm>
            <a:off x="3884760" y="8685360"/>
            <a:ext cx="2971800" cy="457200"/>
          </a:xfrm>
          <a:prstGeom prst="rect">
            <a:avLst/>
          </a:prstGeom>
        </p:spPr>
        <p:txBody>
          <a:bodyPr anchor="b"/>
          <a:p>
            <a:pPr algn="r">
              <a:lnSpc>
                <a:spcPct val="100000"/>
              </a:lnSpc>
            </a:pPr>
            <a:fld id="{09016287-6234-464E-A30E-13BBCE7E5E58}" type="slidenum">
              <a:rPr b="0" lang="en-US" sz="1200" spc="-1" strike="noStrike">
                <a:solidFill>
                  <a:srgbClr val="000000"/>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1" name="PlaceHolder 1"/>
          <p:cNvSpPr>
            <a:spLocks noGrp="1"/>
          </p:cNvSpPr>
          <p:nvPr>
            <p:ph type="body"/>
          </p:nvPr>
        </p:nvSpPr>
        <p:spPr>
          <a:xfrm>
            <a:off x="685800" y="4343400"/>
            <a:ext cx="5486400" cy="4114800"/>
          </a:xfrm>
          <a:prstGeom prst="rect">
            <a:avLst/>
          </a:prstGeom>
        </p:spPr>
        <p:txBody>
          <a:bodyPr/>
          <a:p>
            <a:endParaRPr b="0" lang="en-US" sz="2000" spc="-1" strike="noStrike">
              <a:solidFill>
                <a:srgbClr val="000000"/>
              </a:solidFill>
              <a:uFill>
                <a:solidFill>
                  <a:srgbClr val="ffffff"/>
                </a:solidFill>
              </a:uFill>
              <a:latin typeface="Arial"/>
            </a:endParaRPr>
          </a:p>
        </p:txBody>
      </p:sp>
      <p:sp>
        <p:nvSpPr>
          <p:cNvPr id="532" name="TextShape 2"/>
          <p:cNvSpPr txBox="1"/>
          <p:nvPr/>
        </p:nvSpPr>
        <p:spPr>
          <a:xfrm>
            <a:off x="3884760" y="8685360"/>
            <a:ext cx="2971800" cy="457200"/>
          </a:xfrm>
          <a:prstGeom prst="rect">
            <a:avLst/>
          </a:prstGeom>
          <a:noFill/>
          <a:ln>
            <a:noFill/>
          </a:ln>
        </p:spPr>
        <p:txBody>
          <a:bodyPr anchor="b"/>
          <a:p>
            <a:pPr algn="r">
              <a:lnSpc>
                <a:spcPct val="100000"/>
              </a:lnSpc>
            </a:pPr>
            <a:fld id="{80B1916A-B3C5-42F1-9260-AAC21DE46592}" type="slidenum">
              <a:rPr b="0" lang="en-US" sz="1200" spc="-1" strike="noStrike">
                <a:solidFill>
                  <a:srgbClr val="000000"/>
                </a:solidFill>
                <a:uFill>
                  <a:solidFill>
                    <a:srgbClr val="ffffff"/>
                  </a:solidFill>
                </a:uFill>
                <a:latin typeface="Calibri"/>
              </a:rPr>
              <a:t>&lt;number&gt;</a:t>
            </a:fld>
            <a:endParaRPr b="0" lang="en-US" sz="1200" spc="-1" strike="noStrike">
              <a:solidFill>
                <a:srgbClr val="000000"/>
              </a:solidFill>
              <a:uFill>
                <a:solidFill>
                  <a:srgbClr val="ffffff"/>
                </a:solidFill>
              </a:uFill>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0.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1.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2.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3.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4.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5.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6.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7.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8.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9.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1.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2.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3.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4.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5.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6.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7.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8.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9.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2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2.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3.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4.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5.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6.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7.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8.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9.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30.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3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32.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33.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4.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5.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6.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7.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8.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9.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0.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41.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4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43.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44.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5.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6.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8.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9.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0.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1.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2.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5.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6.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7.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9.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0.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1.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2.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3.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4.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5.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6.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7.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98.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9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7"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8"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0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340"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41"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42"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0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343"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10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344"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0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34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46"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47"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48"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0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34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50"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51"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52"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0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53"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54"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55"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56"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0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5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58"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59"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0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60"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61"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62"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63"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64"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0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66"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67"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68"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69"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70"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71"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0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0"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1"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2"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3"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7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79"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380"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81"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38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83"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84"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38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1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386"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38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88"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89"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90"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391"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92"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93"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94"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9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96"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97"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98"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9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00"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01"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0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03"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04"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05"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06"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5"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6"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7"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8"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9"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0"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0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08"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09"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10"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11"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12"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13"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1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20"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1"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22"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23"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24"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25"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26"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1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27"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2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29"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30"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31"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43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33"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34"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35"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436"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37"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38"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39"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440"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41"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42"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43"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44"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45"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46"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47"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4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49"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50"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51"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52"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53"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54"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0"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61"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6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63"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6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65"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66"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6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1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68"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6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70"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71"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72"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8"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473"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74"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75"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76"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47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78"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79"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80"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481"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82"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83"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8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85"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86"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87"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88"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8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490"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91"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92"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93"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94"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495"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50"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52"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53"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5"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57"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58"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59"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6"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61"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62"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63"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65"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66"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67"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69"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70"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72"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73"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74"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75"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77"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78"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79"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80"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81"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82"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89"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91"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93"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94"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8"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6"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98"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99"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00"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02"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03"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04"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06"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07"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08"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10"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11"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13"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14"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15"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16"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18"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19"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20"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21"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22"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23"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2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30"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32"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0"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1"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34"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35"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6"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7"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39"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40"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41"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43"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44"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45"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47"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48"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49"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51"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52"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53"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54"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55"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56"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57"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59"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60"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61"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62"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63"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64"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71"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72"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73"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74"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7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76"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77"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79"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80"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81"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82"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83"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85"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86"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87"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8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89"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90"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91"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9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93"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94"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9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96"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97"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98"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99"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00"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01"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02"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03"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04"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05"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06"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6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6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1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16"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6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1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18"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6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1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20"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21"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6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2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6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23"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6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2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25"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26"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27"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6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2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29"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30"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31"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6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3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33"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34"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35"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5"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6"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17"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7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6"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37"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38"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7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3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40"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41"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42"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43"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7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4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45"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46"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47"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48"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49"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50"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7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7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5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56"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7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5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58"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7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5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60"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61"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7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6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7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63"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7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6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65"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66"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67"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19"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0"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1"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8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6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69"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70"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71"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8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73"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74"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75"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8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76"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77"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78"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8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9"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80"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81"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82"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83"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8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8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85"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86"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87"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88"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89"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90"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8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8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94"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95"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8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96"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97"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8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9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99"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00" name="PlaceHolder 3"/>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8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301"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23"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4"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25"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9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302" name="PlaceHolder 1"/>
          <p:cNvSpPr>
            <a:spLocks noGrp="1"/>
          </p:cNvSpPr>
          <p:nvPr>
            <p:ph type="subTitle"/>
          </p:nvPr>
        </p:nvSpPr>
        <p:spPr>
          <a:xfrm>
            <a:off x="685800" y="2130480"/>
            <a:ext cx="7772400" cy="681480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9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303"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04"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05" name="PlaceHolder 3"/>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06" name="PlaceHolder 4"/>
          <p:cNvSpPr>
            <a:spLocks noGrp="1"/>
          </p:cNvSpPr>
          <p:nvPr>
            <p:ph type="body"/>
          </p:nvPr>
        </p:nvSpPr>
        <p:spPr>
          <a:xfrm>
            <a:off x="465156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9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307"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08" name="PlaceHolder 2"/>
          <p:cNvSpPr>
            <a:spLocks noGrp="1"/>
          </p:cNvSpPr>
          <p:nvPr>
            <p:ph type="body"/>
          </p:nvPr>
        </p:nvSpPr>
        <p:spPr>
          <a:xfrm>
            <a:off x="1371600" y="3886200"/>
            <a:ext cx="312336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09"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10"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9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11"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12"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13"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14" name="PlaceHolder 4"/>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9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5"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16" name="PlaceHolder 2"/>
          <p:cNvSpPr>
            <a:spLocks noGrp="1"/>
          </p:cNvSpPr>
          <p:nvPr>
            <p:ph type="body"/>
          </p:nvPr>
        </p:nvSpPr>
        <p:spPr>
          <a:xfrm>
            <a:off x="1371600" y="388620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17" name="PlaceHolder 3"/>
          <p:cNvSpPr>
            <a:spLocks noGrp="1"/>
          </p:cNvSpPr>
          <p:nvPr>
            <p:ph type="body"/>
          </p:nvPr>
        </p:nvSpPr>
        <p:spPr>
          <a:xfrm>
            <a:off x="1371600" y="4802040"/>
            <a:ext cx="6400800" cy="83592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9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19" name="PlaceHolder 2"/>
          <p:cNvSpPr>
            <a:spLocks noGrp="1"/>
          </p:cNvSpPr>
          <p:nvPr>
            <p:ph type="body"/>
          </p:nvPr>
        </p:nvSpPr>
        <p:spPr>
          <a:xfrm>
            <a:off x="137160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20" name="PlaceHolder 3"/>
          <p:cNvSpPr>
            <a:spLocks noGrp="1"/>
          </p:cNvSpPr>
          <p:nvPr>
            <p:ph type="body"/>
          </p:nvPr>
        </p:nvSpPr>
        <p:spPr>
          <a:xfrm>
            <a:off x="4651560" y="388620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21" name="PlaceHolder 4"/>
          <p:cNvSpPr>
            <a:spLocks noGrp="1"/>
          </p:cNvSpPr>
          <p:nvPr>
            <p:ph type="body"/>
          </p:nvPr>
        </p:nvSpPr>
        <p:spPr>
          <a:xfrm>
            <a:off x="465156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22" name="PlaceHolder 5"/>
          <p:cNvSpPr>
            <a:spLocks noGrp="1"/>
          </p:cNvSpPr>
          <p:nvPr>
            <p:ph type="body"/>
          </p:nvPr>
        </p:nvSpPr>
        <p:spPr>
          <a:xfrm>
            <a:off x="1371600" y="4802040"/>
            <a:ext cx="312336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9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3"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24" name="PlaceHolder 2"/>
          <p:cNvSpPr>
            <a:spLocks noGrp="1"/>
          </p:cNvSpPr>
          <p:nvPr>
            <p:ph type="body"/>
          </p:nvPr>
        </p:nvSpPr>
        <p:spPr>
          <a:xfrm>
            <a:off x="137160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25" name="PlaceHolder 3"/>
          <p:cNvSpPr>
            <a:spLocks noGrp="1"/>
          </p:cNvSpPr>
          <p:nvPr>
            <p:ph type="body"/>
          </p:nvPr>
        </p:nvSpPr>
        <p:spPr>
          <a:xfrm>
            <a:off x="353556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26" name="PlaceHolder 4"/>
          <p:cNvSpPr>
            <a:spLocks noGrp="1"/>
          </p:cNvSpPr>
          <p:nvPr>
            <p:ph type="body"/>
          </p:nvPr>
        </p:nvSpPr>
        <p:spPr>
          <a:xfrm>
            <a:off x="5699880" y="388620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27" name="PlaceHolder 5"/>
          <p:cNvSpPr>
            <a:spLocks noGrp="1"/>
          </p:cNvSpPr>
          <p:nvPr>
            <p:ph type="body"/>
          </p:nvPr>
        </p:nvSpPr>
        <p:spPr>
          <a:xfrm>
            <a:off x="569988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28" name="PlaceHolder 6"/>
          <p:cNvSpPr>
            <a:spLocks noGrp="1"/>
          </p:cNvSpPr>
          <p:nvPr>
            <p:ph type="body"/>
          </p:nvPr>
        </p:nvSpPr>
        <p:spPr>
          <a:xfrm>
            <a:off x="353556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
        <p:nvSpPr>
          <p:cNvPr id="329" name="PlaceHolder 7"/>
          <p:cNvSpPr>
            <a:spLocks noGrp="1"/>
          </p:cNvSpPr>
          <p:nvPr>
            <p:ph type="body"/>
          </p:nvPr>
        </p:nvSpPr>
        <p:spPr>
          <a:xfrm>
            <a:off x="1371600" y="4802040"/>
            <a:ext cx="2060640" cy="90540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Layouts/slideLayout9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9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36"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37" name="PlaceHolder 2"/>
          <p:cNvSpPr>
            <a:spLocks noGrp="1"/>
          </p:cNvSpPr>
          <p:nvPr>
            <p:ph type="subTitle"/>
          </p:nvPr>
        </p:nvSpPr>
        <p:spPr>
          <a:xfrm>
            <a:off x="1371600" y="3886200"/>
            <a:ext cx="6400800" cy="175248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9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338" name="PlaceHolder 1"/>
          <p:cNvSpPr>
            <a:spLocks noGrp="1"/>
          </p:cNvSpPr>
          <p:nvPr>
            <p:ph type="title"/>
          </p:nvPr>
        </p:nvSpPr>
        <p:spPr>
          <a:xfrm>
            <a:off x="685800" y="2130480"/>
            <a:ext cx="7772400" cy="1469880"/>
          </a:xfrm>
          <a:prstGeom prst="rect">
            <a:avLst/>
          </a:prstGeom>
        </p:spPr>
        <p:txBody>
          <a:bodyPr lIns="0" rIns="0" tIns="0" bIns="0" anchor="ctr"/>
          <a:p>
            <a:pPr algn="ctr"/>
            <a:endParaRPr b="0" lang="en-US" sz="4400" spc="-1" strike="noStrike">
              <a:solidFill>
                <a:srgbClr val="000000"/>
              </a:solidFill>
              <a:uFill>
                <a:solidFill>
                  <a:srgbClr val="ffffff"/>
                </a:solidFill>
              </a:uFill>
              <a:latin typeface="Arial"/>
            </a:endParaRPr>
          </a:p>
        </p:txBody>
      </p:sp>
      <p:sp>
        <p:nvSpPr>
          <p:cNvPr id="339" name="PlaceHolder 2"/>
          <p:cNvSpPr>
            <a:spLocks noGrp="1"/>
          </p:cNvSpPr>
          <p:nvPr>
            <p:ph type="body"/>
          </p:nvPr>
        </p:nvSpPr>
        <p:spPr>
          <a:xfrm>
            <a:off x="1371600" y="3886200"/>
            <a:ext cx="6400800" cy="1752480"/>
          </a:xfrm>
          <a:prstGeom prst="rect">
            <a:avLst/>
          </a:prstGeom>
        </p:spPr>
        <p:txBody>
          <a:bodyPr lIns="0" rIns="0" tIns="0" bIns="0"/>
          <a:p>
            <a:endParaRPr b="0" lang="en-US" sz="3200" spc="-1" strike="noStrike">
              <a:solidFill>
                <a:srgbClr val="000000"/>
              </a:solidFill>
              <a:uFill>
                <a:solidFill>
                  <a:srgbClr val="ffffff"/>
                </a:solidFill>
              </a:u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9.xml"/><Relationship Id="rId3" Type="http://schemas.openxmlformats.org/officeDocument/2006/relationships/slideLayout" Target="../slideLayouts/slideLayout110.xml"/><Relationship Id="rId4" Type="http://schemas.openxmlformats.org/officeDocument/2006/relationships/slideLayout" Target="../slideLayouts/slideLayout111.xml"/><Relationship Id="rId5" Type="http://schemas.openxmlformats.org/officeDocument/2006/relationships/slideLayout" Target="../slideLayouts/slideLayout112.xml"/><Relationship Id="rId6" Type="http://schemas.openxmlformats.org/officeDocument/2006/relationships/slideLayout" Target="../slideLayouts/slideLayout113.xml"/><Relationship Id="rId7" Type="http://schemas.openxmlformats.org/officeDocument/2006/relationships/slideLayout" Target="../slideLayouts/slideLayout114.xml"/><Relationship Id="rId8" Type="http://schemas.openxmlformats.org/officeDocument/2006/relationships/slideLayout" Target="../slideLayouts/slideLayout115.xml"/><Relationship Id="rId9" Type="http://schemas.openxmlformats.org/officeDocument/2006/relationships/slideLayout" Target="../slideLayouts/slideLayout116.xml"/><Relationship Id="rId10" Type="http://schemas.openxmlformats.org/officeDocument/2006/relationships/slideLayout" Target="../slideLayouts/slideLayout117.xml"/><Relationship Id="rId11" Type="http://schemas.openxmlformats.org/officeDocument/2006/relationships/slideLayout" Target="../slideLayouts/slideLayout118.xml"/><Relationship Id="rId12" Type="http://schemas.openxmlformats.org/officeDocument/2006/relationships/slideLayout" Target="../slideLayouts/slideLayout119.xml"/><Relationship Id="rId13" Type="http://schemas.openxmlformats.org/officeDocument/2006/relationships/slideLayout" Target="../slideLayouts/slideLayout12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21.xml"/><Relationship Id="rId3" Type="http://schemas.openxmlformats.org/officeDocument/2006/relationships/slideLayout" Target="../slideLayouts/slideLayout122.xml"/><Relationship Id="rId4" Type="http://schemas.openxmlformats.org/officeDocument/2006/relationships/slideLayout" Target="../slideLayouts/slideLayout123.xml"/><Relationship Id="rId5" Type="http://schemas.openxmlformats.org/officeDocument/2006/relationships/slideLayout" Target="../slideLayouts/slideLayout124.xml"/><Relationship Id="rId6" Type="http://schemas.openxmlformats.org/officeDocument/2006/relationships/slideLayout" Target="../slideLayouts/slideLayout125.xml"/><Relationship Id="rId7" Type="http://schemas.openxmlformats.org/officeDocument/2006/relationships/slideLayout" Target="../slideLayouts/slideLayout126.xml"/><Relationship Id="rId8" Type="http://schemas.openxmlformats.org/officeDocument/2006/relationships/slideLayout" Target="../slideLayouts/slideLayout127.xml"/><Relationship Id="rId9" Type="http://schemas.openxmlformats.org/officeDocument/2006/relationships/slideLayout" Target="../slideLayouts/slideLayout128.xml"/><Relationship Id="rId10" Type="http://schemas.openxmlformats.org/officeDocument/2006/relationships/slideLayout" Target="../slideLayouts/slideLayout129.xml"/><Relationship Id="rId11" Type="http://schemas.openxmlformats.org/officeDocument/2006/relationships/slideLayout" Target="../slideLayouts/slideLayout130.xml"/><Relationship Id="rId12" Type="http://schemas.openxmlformats.org/officeDocument/2006/relationships/slideLayout" Target="../slideLayouts/slideLayout131.xml"/><Relationship Id="rId13" Type="http://schemas.openxmlformats.org/officeDocument/2006/relationships/slideLayout" Target="../slideLayouts/slideLayout132.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slideLayout" Target="../slideLayouts/slideLayout133.xml"/><Relationship Id="rId3" Type="http://schemas.openxmlformats.org/officeDocument/2006/relationships/slideLayout" Target="../slideLayouts/slideLayout134.xml"/><Relationship Id="rId4" Type="http://schemas.openxmlformats.org/officeDocument/2006/relationships/slideLayout" Target="../slideLayouts/slideLayout135.xml"/><Relationship Id="rId5" Type="http://schemas.openxmlformats.org/officeDocument/2006/relationships/slideLayout" Target="../slideLayouts/slideLayout136.xml"/><Relationship Id="rId6" Type="http://schemas.openxmlformats.org/officeDocument/2006/relationships/slideLayout" Target="../slideLayouts/slideLayout137.xml"/><Relationship Id="rId7" Type="http://schemas.openxmlformats.org/officeDocument/2006/relationships/slideLayout" Target="../slideLayouts/slideLayout138.xml"/><Relationship Id="rId8" Type="http://schemas.openxmlformats.org/officeDocument/2006/relationships/slideLayout" Target="../slideLayouts/slideLayout139.xml"/><Relationship Id="rId9" Type="http://schemas.openxmlformats.org/officeDocument/2006/relationships/slideLayout" Target="../slideLayouts/slideLayout140.xml"/><Relationship Id="rId10" Type="http://schemas.openxmlformats.org/officeDocument/2006/relationships/slideLayout" Target="../slideLayouts/slideLayout141.xml"/><Relationship Id="rId11" Type="http://schemas.openxmlformats.org/officeDocument/2006/relationships/slideLayout" Target="../slideLayouts/slideLayout142.xml"/><Relationship Id="rId12" Type="http://schemas.openxmlformats.org/officeDocument/2006/relationships/slideLayout" Target="../slideLayouts/slideLayout143.xml"/><Relationship Id="rId13" Type="http://schemas.openxmlformats.org/officeDocument/2006/relationships/slideLayout" Target="../slideLayouts/slideLayout144.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1.xml"/><Relationship Id="rId3" Type="http://schemas.openxmlformats.org/officeDocument/2006/relationships/slideLayout" Target="../slideLayouts/slideLayout62.xml"/><Relationship Id="rId4" Type="http://schemas.openxmlformats.org/officeDocument/2006/relationships/slideLayout" Target="../slideLayouts/slideLayout63.xml"/><Relationship Id="rId5" Type="http://schemas.openxmlformats.org/officeDocument/2006/relationships/slideLayout" Target="../slideLayouts/slideLayout64.xml"/><Relationship Id="rId6" Type="http://schemas.openxmlformats.org/officeDocument/2006/relationships/slideLayout" Target="../slideLayouts/slideLayout65.xml"/><Relationship Id="rId7" Type="http://schemas.openxmlformats.org/officeDocument/2006/relationships/slideLayout" Target="../slideLayouts/slideLayout66.xml"/><Relationship Id="rId8" Type="http://schemas.openxmlformats.org/officeDocument/2006/relationships/slideLayout" Target="../slideLayouts/slideLayout67.xml"/><Relationship Id="rId9" Type="http://schemas.openxmlformats.org/officeDocument/2006/relationships/slideLayout" Target="../slideLayouts/slideLayout68.xml"/><Relationship Id="rId10" Type="http://schemas.openxmlformats.org/officeDocument/2006/relationships/slideLayout" Target="../slideLayouts/slideLayout69.xml"/><Relationship Id="rId11" Type="http://schemas.openxmlformats.org/officeDocument/2006/relationships/slideLayout" Target="../slideLayouts/slideLayout70.xml"/><Relationship Id="rId12" Type="http://schemas.openxmlformats.org/officeDocument/2006/relationships/slideLayout" Target="../slideLayouts/slideLayout71.xml"/><Relationship Id="rId13" Type="http://schemas.openxmlformats.org/officeDocument/2006/relationships/slideLayout" Target="../slideLayouts/slideLayout72.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3.xml"/><Relationship Id="rId3" Type="http://schemas.openxmlformats.org/officeDocument/2006/relationships/slideLayout" Target="../slideLayouts/slideLayout74.xml"/><Relationship Id="rId4" Type="http://schemas.openxmlformats.org/officeDocument/2006/relationships/slideLayout" Target="../slideLayouts/slideLayout75.xml"/><Relationship Id="rId5" Type="http://schemas.openxmlformats.org/officeDocument/2006/relationships/slideLayout" Target="../slideLayouts/slideLayout76.xml"/><Relationship Id="rId6" Type="http://schemas.openxmlformats.org/officeDocument/2006/relationships/slideLayout" Target="../slideLayouts/slideLayout77.xml"/><Relationship Id="rId7" Type="http://schemas.openxmlformats.org/officeDocument/2006/relationships/slideLayout" Target="../slideLayouts/slideLayout78.xml"/><Relationship Id="rId8" Type="http://schemas.openxmlformats.org/officeDocument/2006/relationships/slideLayout" Target="../slideLayouts/slideLayout79.xml"/><Relationship Id="rId9" Type="http://schemas.openxmlformats.org/officeDocument/2006/relationships/slideLayout" Target="../slideLayouts/slideLayout80.xml"/><Relationship Id="rId10" Type="http://schemas.openxmlformats.org/officeDocument/2006/relationships/slideLayout" Target="../slideLayouts/slideLayout81.xml"/><Relationship Id="rId11" Type="http://schemas.openxmlformats.org/officeDocument/2006/relationships/slideLayout" Target="../slideLayouts/slideLayout82.xml"/><Relationship Id="rId12" Type="http://schemas.openxmlformats.org/officeDocument/2006/relationships/slideLayout" Target="../slideLayouts/slideLayout83.xml"/><Relationship Id="rId13" Type="http://schemas.openxmlformats.org/officeDocument/2006/relationships/slideLayout" Target="../slideLayouts/slideLayout84.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5.xml"/><Relationship Id="rId3" Type="http://schemas.openxmlformats.org/officeDocument/2006/relationships/slideLayout" Target="../slideLayouts/slideLayout86.xml"/><Relationship Id="rId4" Type="http://schemas.openxmlformats.org/officeDocument/2006/relationships/slideLayout" Target="../slideLayouts/slideLayout87.xml"/><Relationship Id="rId5" Type="http://schemas.openxmlformats.org/officeDocument/2006/relationships/slideLayout" Target="../slideLayouts/slideLayout88.xml"/><Relationship Id="rId6" Type="http://schemas.openxmlformats.org/officeDocument/2006/relationships/slideLayout" Target="../slideLayouts/slideLayout89.xml"/><Relationship Id="rId7" Type="http://schemas.openxmlformats.org/officeDocument/2006/relationships/slideLayout" Target="../slideLayouts/slideLayout90.xml"/><Relationship Id="rId8" Type="http://schemas.openxmlformats.org/officeDocument/2006/relationships/slideLayout" Target="../slideLayouts/slideLayout91.xml"/><Relationship Id="rId9" Type="http://schemas.openxmlformats.org/officeDocument/2006/relationships/slideLayout" Target="../slideLayouts/slideLayout92.xml"/><Relationship Id="rId10" Type="http://schemas.openxmlformats.org/officeDocument/2006/relationships/slideLayout" Target="../slideLayouts/slideLayout93.xml"/><Relationship Id="rId11" Type="http://schemas.openxmlformats.org/officeDocument/2006/relationships/slideLayout" Target="../slideLayouts/slideLayout94.xml"/><Relationship Id="rId12" Type="http://schemas.openxmlformats.org/officeDocument/2006/relationships/slideLayout" Target="../slideLayouts/slideLayout95.xml"/><Relationship Id="rId13" Type="http://schemas.openxmlformats.org/officeDocument/2006/relationships/slideLayout" Target="../slideLayouts/slideLayout96.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7.xml"/><Relationship Id="rId3" Type="http://schemas.openxmlformats.org/officeDocument/2006/relationships/slideLayout" Target="../slideLayouts/slideLayout98.xml"/><Relationship Id="rId4" Type="http://schemas.openxmlformats.org/officeDocument/2006/relationships/slideLayout" Target="../slideLayouts/slideLayout99.xml"/><Relationship Id="rId5" Type="http://schemas.openxmlformats.org/officeDocument/2006/relationships/slideLayout" Target="../slideLayouts/slideLayout100.xml"/><Relationship Id="rId6" Type="http://schemas.openxmlformats.org/officeDocument/2006/relationships/slideLayout" Target="../slideLayouts/slideLayout101.xml"/><Relationship Id="rId7" Type="http://schemas.openxmlformats.org/officeDocument/2006/relationships/slideLayout" Target="../slideLayouts/slideLayout102.xml"/><Relationship Id="rId8" Type="http://schemas.openxmlformats.org/officeDocument/2006/relationships/slideLayout" Target="../slideLayouts/slideLayout103.xml"/><Relationship Id="rId9" Type="http://schemas.openxmlformats.org/officeDocument/2006/relationships/slideLayout" Target="../slideLayouts/slideLayout104.xml"/><Relationship Id="rId10" Type="http://schemas.openxmlformats.org/officeDocument/2006/relationships/slideLayout" Target="../slideLayouts/slideLayout105.xml"/><Relationship Id="rId11" Type="http://schemas.openxmlformats.org/officeDocument/2006/relationships/slideLayout" Target="../slideLayouts/slideLayout106.xml"/><Relationship Id="rId12" Type="http://schemas.openxmlformats.org/officeDocument/2006/relationships/slideLayout" Target="../slideLayouts/slideLayout107.xml"/><Relationship Id="rId13" Type="http://schemas.openxmlformats.org/officeDocument/2006/relationships/slideLayout" Target="../slideLayouts/slideLayout10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4680"/>
            <a:ext cx="8229600" cy="1143000"/>
          </a:xfrm>
          <a:prstGeom prst="rect">
            <a:avLst/>
          </a:prstGeom>
        </p:spPr>
        <p:txBody>
          <a:bodyPr anchor="ctr" anchorCtr="1"/>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4400" spc="-1" strike="noStrike">
              <a:solidFill>
                <a:srgbClr val="000000"/>
              </a:solidFill>
              <a:uFill>
                <a:solidFill>
                  <a:srgbClr val="ffffff"/>
                </a:solidFill>
              </a:uFill>
              <a:latin typeface="Arial"/>
            </a:endParaRPr>
          </a:p>
        </p:txBody>
      </p:sp>
      <p:sp>
        <p:nvSpPr>
          <p:cNvPr id="1" name="PlaceHolder 2"/>
          <p:cNvSpPr>
            <a:spLocks noGrp="1"/>
          </p:cNvSpPr>
          <p:nvPr>
            <p:ph type="body"/>
          </p:nvPr>
        </p:nvSpPr>
        <p:spPr>
          <a:xfrm>
            <a:off x="457200" y="1600200"/>
            <a:ext cx="8229600" cy="4525920"/>
          </a:xfrm>
          <a:prstGeom prst="rect">
            <a:avLst/>
          </a:prstGeom>
        </p:spPr>
        <p:txBody>
          <a:bodyPr/>
          <a:p>
            <a:pPr marL="343080" indent="-343080">
              <a:lnSpc>
                <a:spcPct val="100000"/>
              </a:lnSpc>
              <a:spcBef>
                <a:spcPts val="799"/>
              </a:spcBef>
              <a:buClr>
                <a:srgbClr val="000000"/>
              </a:buClr>
              <a:buSzPct val="45000"/>
              <a:buFont typeface="Wingdings" charset="2"/>
              <a:buChar char=""/>
            </a:pPr>
            <a:r>
              <a:rPr b="0" lang="en-US" sz="3200" spc="-1" strike="noStrike">
                <a:solidFill>
                  <a:srgbClr val="000000"/>
                </a:solidFill>
                <a:uFill>
                  <a:solidFill>
                    <a:srgbClr val="ffffff"/>
                  </a:solidFill>
                </a:uFill>
                <a:latin typeface="Calibri"/>
              </a:rPr>
              <a:t>Click to edit Master text styles</a:t>
            </a:r>
            <a:endParaRPr b="0" lang="en-US" sz="3200" spc="-1" strike="noStrike">
              <a:solidFill>
                <a:srgbClr val="000000"/>
              </a:solidFill>
              <a:uFill>
                <a:solidFill>
                  <a:srgbClr val="ffffff"/>
                </a:solidFill>
              </a:uFill>
              <a:latin typeface="Arial"/>
            </a:endParaRPr>
          </a:p>
          <a:p>
            <a:pPr lvl="1" marL="743040" indent="-285840">
              <a:lnSpc>
                <a:spcPct val="100000"/>
              </a:lnSpc>
              <a:spcBef>
                <a:spcPts val="700"/>
              </a:spcBef>
              <a:buClr>
                <a:srgbClr val="000000"/>
              </a:buClr>
              <a:buSzPct val="75000"/>
              <a:buFont typeface="Symbol" charset="2"/>
              <a:buChar char=""/>
            </a:pPr>
            <a:r>
              <a:rPr b="0" lang="en-US" sz="2800" spc="-1" strike="noStrike">
                <a:solidFill>
                  <a:srgbClr val="000000"/>
                </a:solidFill>
                <a:uFill>
                  <a:solidFill>
                    <a:srgbClr val="ffffff"/>
                  </a:solidFill>
                </a:uFill>
                <a:latin typeface="Calibri"/>
              </a:rPr>
              <a:t>Second level</a:t>
            </a:r>
            <a:endParaRPr b="0" lang="en-US" sz="2800" spc="-1" strike="noStrike">
              <a:solidFill>
                <a:srgbClr val="000000"/>
              </a:solidFill>
              <a:uFill>
                <a:solidFill>
                  <a:srgbClr val="ffffff"/>
                </a:solidFill>
              </a:uFill>
              <a:latin typeface="Arial"/>
            </a:endParaRPr>
          </a:p>
          <a:p>
            <a:pPr lvl="2" marL="1143000" indent="-228600">
              <a:lnSpc>
                <a:spcPct val="100000"/>
              </a:lnSpc>
              <a:spcBef>
                <a:spcPts val="601"/>
              </a:spcBef>
              <a:buClr>
                <a:srgbClr val="000000"/>
              </a:buClr>
              <a:buSzPct val="45000"/>
              <a:buFont typeface="Wingdings" charset="2"/>
              <a:buChar char=""/>
            </a:pPr>
            <a:r>
              <a:rPr b="0" lang="en-US" sz="2400" spc="-1" strike="noStrike">
                <a:solidFill>
                  <a:srgbClr val="000000"/>
                </a:solidFill>
                <a:uFill>
                  <a:solidFill>
                    <a:srgbClr val="ffffff"/>
                  </a:solidFill>
                </a:uFill>
                <a:latin typeface="Calibri"/>
              </a:rPr>
              <a:t>Third level</a:t>
            </a:r>
            <a:endParaRPr b="0" lang="en-US" sz="2400" spc="-1" strike="noStrike">
              <a:solidFill>
                <a:srgbClr val="000000"/>
              </a:solidFill>
              <a:uFill>
                <a:solidFill>
                  <a:srgbClr val="ffffff"/>
                </a:solidFill>
              </a:uFill>
              <a:latin typeface="Arial"/>
            </a:endParaRPr>
          </a:p>
          <a:p>
            <a:pPr lvl="3" marL="1600200" indent="-228600">
              <a:lnSpc>
                <a:spcPct val="100000"/>
              </a:lnSpc>
              <a:spcBef>
                <a:spcPts val="499"/>
              </a:spcBef>
              <a:buClr>
                <a:srgbClr val="000000"/>
              </a:buClr>
              <a:buSzPct val="75000"/>
              <a:buFont typeface="Symbol" charset="2"/>
              <a:buChar char=""/>
            </a:pPr>
            <a:r>
              <a:rPr b="0" lang="en-US" sz="2000" spc="-1" strike="noStrike">
                <a:solidFill>
                  <a:srgbClr val="000000"/>
                </a:solidFill>
                <a:uFill>
                  <a:solidFill>
                    <a:srgbClr val="ffffff"/>
                  </a:solidFill>
                </a:uFill>
                <a:latin typeface="Calibri"/>
              </a:rPr>
              <a:t>Fourth level</a:t>
            </a:r>
            <a:endParaRPr b="0" lang="en-US" sz="2000" spc="-1" strike="noStrike">
              <a:solidFill>
                <a:srgbClr val="000000"/>
              </a:solidFill>
              <a:uFill>
                <a:solidFill>
                  <a:srgbClr val="ffffff"/>
                </a:solidFill>
              </a:uFill>
              <a:latin typeface="Arial"/>
            </a:endParaRPr>
          </a:p>
          <a:p>
            <a:pPr lvl="4" marL="2057400" indent="-228600">
              <a:lnSpc>
                <a:spcPct val="100000"/>
              </a:lnSpc>
              <a:spcBef>
                <a:spcPts val="499"/>
              </a:spcBef>
              <a:buClr>
                <a:srgbClr val="000000"/>
              </a:buClr>
              <a:buSzPct val="45000"/>
              <a:buFont typeface="Wingdings" charset="2"/>
              <a:buChar char=""/>
            </a:pPr>
            <a:r>
              <a:rPr b="0" lang="en-US" sz="2000" spc="-1" strike="noStrike">
                <a:solidFill>
                  <a:srgbClr val="000000"/>
                </a:solidFill>
                <a:uFill>
                  <a:solidFill>
                    <a:srgbClr val="ffffff"/>
                  </a:solidFill>
                </a:uFill>
                <a:latin typeface="Calibri"/>
              </a:rPr>
              <a:t>Fifth level</a:t>
            </a:r>
            <a:endParaRPr b="0" lang="en-US" sz="2000" spc="-1" strike="noStrike">
              <a:solidFill>
                <a:srgbClr val="000000"/>
              </a:solidFill>
              <a:uFill>
                <a:solidFill>
                  <a:srgbClr val="ffffff"/>
                </a:solidFill>
              </a:uFill>
              <a:latin typeface="Arial"/>
            </a:endParaRPr>
          </a:p>
        </p:txBody>
      </p:sp>
      <p:sp>
        <p:nvSpPr>
          <p:cNvPr id="2" name="PlaceHolder 3"/>
          <p:cNvSpPr>
            <a:spLocks noGrp="1"/>
          </p:cNvSpPr>
          <p:nvPr>
            <p:ph type="dt"/>
          </p:nvPr>
        </p:nvSpPr>
        <p:spPr>
          <a:xfrm>
            <a:off x="457200" y="6356520"/>
            <a:ext cx="2133720" cy="365040"/>
          </a:xfrm>
          <a:prstGeom prst="rect">
            <a:avLst/>
          </a:prstGeom>
        </p:spPr>
        <p:txBody>
          <a:bodyPr anchor="ctr"/>
          <a:p>
            <a:pPr>
              <a:lnSpc>
                <a:spcPct val="100000"/>
              </a:lnSpc>
            </a:pPr>
            <a:fld id="{5AA8FE60-5D47-44CA-8E49-B739F83D7666}"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3" name="PlaceHolder 4"/>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4" name="PlaceHolder 5"/>
          <p:cNvSpPr>
            <a:spLocks noGrp="1"/>
          </p:cNvSpPr>
          <p:nvPr>
            <p:ph type="sldNum"/>
          </p:nvPr>
        </p:nvSpPr>
        <p:spPr>
          <a:xfrm>
            <a:off x="6553080" y="6356520"/>
            <a:ext cx="2133720" cy="365040"/>
          </a:xfrm>
          <a:prstGeom prst="rect">
            <a:avLst/>
          </a:prstGeom>
        </p:spPr>
        <p:txBody>
          <a:bodyPr anchor="ctr"/>
          <a:p>
            <a:pPr algn="r">
              <a:lnSpc>
                <a:spcPct val="100000"/>
              </a:lnSpc>
            </a:pPr>
            <a:fld id="{99F6BD95-C16C-420F-9D15-808E127F0ACF}"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2" name="PlaceHolder 1"/>
          <p:cNvSpPr>
            <a:spLocks noGrp="1"/>
          </p:cNvSpPr>
          <p:nvPr>
            <p:ph type="title"/>
          </p:nvPr>
        </p:nvSpPr>
        <p:spPr>
          <a:xfrm>
            <a:off x="1792440" y="4800600"/>
            <a:ext cx="5486400" cy="566640"/>
          </a:xfrm>
          <a:prstGeom prst="rect">
            <a:avLst/>
          </a:prstGeom>
        </p:spPr>
        <p:txBody>
          <a:bodyPr anchor="b"/>
          <a:p>
            <a:pPr>
              <a:lnSpc>
                <a:spcPct val="100000"/>
              </a:lnSpc>
            </a:pPr>
            <a:r>
              <a:rPr b="1" lang="en-US" sz="2000" spc="-1" strike="noStrike">
                <a:solidFill>
                  <a:srgbClr val="000000"/>
                </a:solidFill>
                <a:uFill>
                  <a:solidFill>
                    <a:srgbClr val="ffffff"/>
                  </a:solidFill>
                </a:uFill>
                <a:latin typeface="Calibri"/>
              </a:rPr>
              <a:t>Click to edit Master title style</a:t>
            </a:r>
            <a:endParaRPr b="0" lang="en-US" sz="2000" spc="-1" strike="noStrike">
              <a:solidFill>
                <a:srgbClr val="000000"/>
              </a:solidFill>
              <a:uFill>
                <a:solidFill>
                  <a:srgbClr val="ffffff"/>
                </a:solidFill>
              </a:uFill>
              <a:latin typeface="Arial"/>
            </a:endParaRPr>
          </a:p>
        </p:txBody>
      </p:sp>
      <p:sp>
        <p:nvSpPr>
          <p:cNvPr id="373" name="PlaceHolder 2"/>
          <p:cNvSpPr>
            <a:spLocks noGrp="1"/>
          </p:cNvSpPr>
          <p:nvPr>
            <p:ph type="title"/>
          </p:nvPr>
        </p:nvSpPr>
        <p:spPr>
          <a:xfrm>
            <a:off x="1792440" y="612720"/>
            <a:ext cx="5486400" cy="4114800"/>
          </a:xfrm>
          <a:prstGeom prst="rect">
            <a:avLst/>
          </a:prstGeom>
        </p:spPr>
        <p:txBody>
          <a:bodyPr/>
          <a:p>
            <a:pPr>
              <a:lnSpc>
                <a:spcPct val="100000"/>
              </a:lnSpc>
              <a:spcBef>
                <a:spcPts val="799"/>
              </a:spcBef>
            </a:pPr>
            <a:r>
              <a:rPr b="0" lang="en-US" sz="3200" spc="-1" strike="noStrike">
                <a:solidFill>
                  <a:srgbClr val="000000"/>
                </a:solidFill>
                <a:uFill>
                  <a:solidFill>
                    <a:srgbClr val="ffffff"/>
                  </a:solidFill>
                </a:uFill>
                <a:latin typeface="Calibri"/>
              </a:rPr>
              <a:t>Click icon to add picture</a:t>
            </a:r>
            <a:endParaRPr b="0" lang="en-US" sz="3200" spc="-1" strike="noStrike">
              <a:solidFill>
                <a:srgbClr val="000000"/>
              </a:solidFill>
              <a:uFill>
                <a:solidFill>
                  <a:srgbClr val="ffffff"/>
                </a:solidFill>
              </a:uFill>
              <a:latin typeface="Arial"/>
            </a:endParaRPr>
          </a:p>
        </p:txBody>
      </p:sp>
      <p:sp>
        <p:nvSpPr>
          <p:cNvPr id="374" name="PlaceHolder 3"/>
          <p:cNvSpPr>
            <a:spLocks noGrp="1"/>
          </p:cNvSpPr>
          <p:nvPr>
            <p:ph type="body"/>
          </p:nvPr>
        </p:nvSpPr>
        <p:spPr>
          <a:xfrm>
            <a:off x="1792440" y="5367240"/>
            <a:ext cx="5486400" cy="804960"/>
          </a:xfrm>
          <a:prstGeom prst="rect">
            <a:avLst/>
          </a:prstGeom>
        </p:spPr>
        <p:txBody>
          <a:bodyPr/>
          <a:p>
            <a:pPr marL="432000" indent="-324000">
              <a:lnSpc>
                <a:spcPct val="100000"/>
              </a:lnSpc>
              <a:spcBef>
                <a:spcPts val="300"/>
              </a:spcBef>
              <a:buClr>
                <a:srgbClr val="000000"/>
              </a:buClr>
              <a:buSzPct val="45000"/>
              <a:buFont typeface="Wingdings" charset="2"/>
              <a:buChar char=""/>
            </a:pPr>
            <a:r>
              <a:rPr b="0" lang="en-US" sz="1400" spc="-1" strike="noStrike">
                <a:solidFill>
                  <a:srgbClr val="000000"/>
                </a:solidFill>
                <a:uFill>
                  <a:solidFill>
                    <a:srgbClr val="ffffff"/>
                  </a:solidFill>
                </a:uFill>
                <a:latin typeface="Calibri"/>
              </a:rPr>
              <a:t>Click to edit Master text styles</a:t>
            </a:r>
            <a:endParaRPr b="0" lang="en-US" sz="1400" spc="-1" strike="noStrike">
              <a:solidFill>
                <a:srgbClr val="000000"/>
              </a:solidFill>
              <a:uFill>
                <a:solidFill>
                  <a:srgbClr val="ffffff"/>
                </a:solidFill>
              </a:uFill>
              <a:latin typeface="Arial"/>
            </a:endParaRPr>
          </a:p>
        </p:txBody>
      </p:sp>
      <p:sp>
        <p:nvSpPr>
          <p:cNvPr id="375" name="PlaceHolder 4"/>
          <p:cNvSpPr>
            <a:spLocks noGrp="1"/>
          </p:cNvSpPr>
          <p:nvPr>
            <p:ph type="dt"/>
          </p:nvPr>
        </p:nvSpPr>
        <p:spPr>
          <a:xfrm>
            <a:off x="457200" y="6356520"/>
            <a:ext cx="2133720" cy="365040"/>
          </a:xfrm>
          <a:prstGeom prst="rect">
            <a:avLst/>
          </a:prstGeom>
        </p:spPr>
        <p:txBody>
          <a:bodyPr anchor="ctr"/>
          <a:p>
            <a:pPr>
              <a:lnSpc>
                <a:spcPct val="100000"/>
              </a:lnSpc>
            </a:pPr>
            <a:fld id="{D43CDD85-ED02-474D-B8F9-2003DD5E1C39}"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376" name="PlaceHolder 5"/>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377" name="PlaceHolder 6"/>
          <p:cNvSpPr>
            <a:spLocks noGrp="1"/>
          </p:cNvSpPr>
          <p:nvPr>
            <p:ph type="sldNum"/>
          </p:nvPr>
        </p:nvSpPr>
        <p:spPr>
          <a:xfrm>
            <a:off x="6553080" y="6356520"/>
            <a:ext cx="2133720" cy="365040"/>
          </a:xfrm>
          <a:prstGeom prst="rect">
            <a:avLst/>
          </a:prstGeom>
        </p:spPr>
        <p:txBody>
          <a:bodyPr anchor="ctr"/>
          <a:p>
            <a:pPr algn="r">
              <a:lnSpc>
                <a:spcPct val="100000"/>
              </a:lnSpc>
            </a:pPr>
            <a:fld id="{EC7F2141-4DE8-4337-AC57-20666D74512F}"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 id="2147483777" r:id="rId1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4" name="PlaceHolder 1"/>
          <p:cNvSpPr>
            <a:spLocks noGrp="1"/>
          </p:cNvSpPr>
          <p:nvPr>
            <p:ph type="title"/>
          </p:nvPr>
        </p:nvSpPr>
        <p:spPr>
          <a:xfrm>
            <a:off x="457200" y="274680"/>
            <a:ext cx="8229600" cy="1143000"/>
          </a:xfrm>
          <a:prstGeom prst="rect">
            <a:avLst/>
          </a:prstGeom>
        </p:spPr>
        <p:txBody>
          <a:bodyPr anchor="ctr" anchorCtr="1"/>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4400" spc="-1" strike="noStrike">
              <a:solidFill>
                <a:srgbClr val="000000"/>
              </a:solidFill>
              <a:uFill>
                <a:solidFill>
                  <a:srgbClr val="ffffff"/>
                </a:solidFill>
              </a:uFill>
              <a:latin typeface="Arial"/>
            </a:endParaRPr>
          </a:p>
        </p:txBody>
      </p:sp>
      <p:sp>
        <p:nvSpPr>
          <p:cNvPr id="415" name="PlaceHolder 2"/>
          <p:cNvSpPr>
            <a:spLocks noGrp="1"/>
          </p:cNvSpPr>
          <p:nvPr>
            <p:ph type="body"/>
          </p:nvPr>
        </p:nvSpPr>
        <p:spPr>
          <a:xfrm>
            <a:off x="457200" y="1600200"/>
            <a:ext cx="8229600" cy="4525920"/>
          </a:xfrm>
          <a:prstGeom prst="rect">
            <a:avLst/>
          </a:prstGeom>
        </p:spPr>
        <p:txBody>
          <a:bodyPr vert="vert"/>
          <a:p>
            <a:pPr marL="343080" indent="-343080">
              <a:lnSpc>
                <a:spcPct val="100000"/>
              </a:lnSpc>
              <a:spcBef>
                <a:spcPts val="799"/>
              </a:spcBef>
              <a:buClr>
                <a:srgbClr val="000000"/>
              </a:buClr>
              <a:buSzPct val="45000"/>
              <a:buFont typeface="Wingdings" charset="2"/>
              <a:buChar char=""/>
            </a:pPr>
            <a:r>
              <a:rPr b="0" lang="en-US" sz="3200" spc="-1" strike="noStrike">
                <a:solidFill>
                  <a:srgbClr val="000000"/>
                </a:solidFill>
                <a:uFill>
                  <a:solidFill>
                    <a:srgbClr val="ffffff"/>
                  </a:solidFill>
                </a:uFill>
                <a:latin typeface="Calibri"/>
              </a:rPr>
              <a:t>Click to edit Master text styles</a:t>
            </a:r>
            <a:endParaRPr b="0" lang="en-US" sz="3200" spc="-1" strike="noStrike">
              <a:solidFill>
                <a:srgbClr val="000000"/>
              </a:solidFill>
              <a:uFill>
                <a:solidFill>
                  <a:srgbClr val="ffffff"/>
                </a:solidFill>
              </a:uFill>
              <a:latin typeface="Arial"/>
            </a:endParaRPr>
          </a:p>
          <a:p>
            <a:pPr lvl="1" marL="743040" indent="-285840">
              <a:lnSpc>
                <a:spcPct val="100000"/>
              </a:lnSpc>
              <a:spcBef>
                <a:spcPts val="700"/>
              </a:spcBef>
              <a:buClr>
                <a:srgbClr val="000000"/>
              </a:buClr>
              <a:buSzPct val="75000"/>
              <a:buFont typeface="Symbol" charset="2"/>
              <a:buChar char=""/>
            </a:pPr>
            <a:r>
              <a:rPr b="0" lang="en-US" sz="2800" spc="-1" strike="noStrike">
                <a:solidFill>
                  <a:srgbClr val="000000"/>
                </a:solidFill>
                <a:uFill>
                  <a:solidFill>
                    <a:srgbClr val="ffffff"/>
                  </a:solidFill>
                </a:uFill>
                <a:latin typeface="Calibri"/>
              </a:rPr>
              <a:t>Second level</a:t>
            </a:r>
            <a:endParaRPr b="0" lang="en-US" sz="2800" spc="-1" strike="noStrike">
              <a:solidFill>
                <a:srgbClr val="000000"/>
              </a:solidFill>
              <a:uFill>
                <a:solidFill>
                  <a:srgbClr val="ffffff"/>
                </a:solidFill>
              </a:uFill>
              <a:latin typeface="Arial"/>
            </a:endParaRPr>
          </a:p>
          <a:p>
            <a:pPr lvl="2" marL="1143000" indent="-228600">
              <a:lnSpc>
                <a:spcPct val="100000"/>
              </a:lnSpc>
              <a:spcBef>
                <a:spcPts val="601"/>
              </a:spcBef>
              <a:buClr>
                <a:srgbClr val="000000"/>
              </a:buClr>
              <a:buSzPct val="45000"/>
              <a:buFont typeface="Wingdings" charset="2"/>
              <a:buChar char=""/>
            </a:pPr>
            <a:r>
              <a:rPr b="0" lang="en-US" sz="2400" spc="-1" strike="noStrike">
                <a:solidFill>
                  <a:srgbClr val="000000"/>
                </a:solidFill>
                <a:uFill>
                  <a:solidFill>
                    <a:srgbClr val="ffffff"/>
                  </a:solidFill>
                </a:uFill>
                <a:latin typeface="Calibri"/>
              </a:rPr>
              <a:t>Third level</a:t>
            </a:r>
            <a:endParaRPr b="0" lang="en-US" sz="2400" spc="-1" strike="noStrike">
              <a:solidFill>
                <a:srgbClr val="000000"/>
              </a:solidFill>
              <a:uFill>
                <a:solidFill>
                  <a:srgbClr val="ffffff"/>
                </a:solidFill>
              </a:uFill>
              <a:latin typeface="Arial"/>
            </a:endParaRPr>
          </a:p>
          <a:p>
            <a:pPr lvl="3" marL="1600200" indent="-228600">
              <a:lnSpc>
                <a:spcPct val="100000"/>
              </a:lnSpc>
              <a:spcBef>
                <a:spcPts val="499"/>
              </a:spcBef>
              <a:buClr>
                <a:srgbClr val="000000"/>
              </a:buClr>
              <a:buSzPct val="75000"/>
              <a:buFont typeface="Symbol" charset="2"/>
              <a:buChar char=""/>
            </a:pPr>
            <a:r>
              <a:rPr b="0" lang="en-US" sz="2000" spc="-1" strike="noStrike">
                <a:solidFill>
                  <a:srgbClr val="000000"/>
                </a:solidFill>
                <a:uFill>
                  <a:solidFill>
                    <a:srgbClr val="ffffff"/>
                  </a:solidFill>
                </a:uFill>
                <a:latin typeface="Calibri"/>
              </a:rPr>
              <a:t>Fourth level</a:t>
            </a:r>
            <a:endParaRPr b="0" lang="en-US" sz="2000" spc="-1" strike="noStrike">
              <a:solidFill>
                <a:srgbClr val="000000"/>
              </a:solidFill>
              <a:uFill>
                <a:solidFill>
                  <a:srgbClr val="ffffff"/>
                </a:solidFill>
              </a:uFill>
              <a:latin typeface="Arial"/>
            </a:endParaRPr>
          </a:p>
          <a:p>
            <a:pPr lvl="4" marL="2057400" indent="-228600">
              <a:lnSpc>
                <a:spcPct val="100000"/>
              </a:lnSpc>
              <a:spcBef>
                <a:spcPts val="499"/>
              </a:spcBef>
              <a:buClr>
                <a:srgbClr val="000000"/>
              </a:buClr>
              <a:buSzPct val="45000"/>
              <a:buFont typeface="Wingdings" charset="2"/>
              <a:buChar char=""/>
            </a:pPr>
            <a:r>
              <a:rPr b="0" lang="en-US" sz="2000" spc="-1" strike="noStrike">
                <a:solidFill>
                  <a:srgbClr val="000000"/>
                </a:solidFill>
                <a:uFill>
                  <a:solidFill>
                    <a:srgbClr val="ffffff"/>
                  </a:solidFill>
                </a:uFill>
                <a:latin typeface="Calibri"/>
              </a:rPr>
              <a:t>Fifth level</a:t>
            </a:r>
            <a:endParaRPr b="0" lang="en-US" sz="2000" spc="-1" strike="noStrike">
              <a:solidFill>
                <a:srgbClr val="000000"/>
              </a:solidFill>
              <a:uFill>
                <a:solidFill>
                  <a:srgbClr val="ffffff"/>
                </a:solidFill>
              </a:uFill>
              <a:latin typeface="Arial"/>
            </a:endParaRPr>
          </a:p>
        </p:txBody>
      </p:sp>
      <p:sp>
        <p:nvSpPr>
          <p:cNvPr id="416" name="PlaceHolder 3"/>
          <p:cNvSpPr>
            <a:spLocks noGrp="1"/>
          </p:cNvSpPr>
          <p:nvPr>
            <p:ph type="dt"/>
          </p:nvPr>
        </p:nvSpPr>
        <p:spPr>
          <a:xfrm>
            <a:off x="457200" y="6356520"/>
            <a:ext cx="2133720" cy="365040"/>
          </a:xfrm>
          <a:prstGeom prst="rect">
            <a:avLst/>
          </a:prstGeom>
        </p:spPr>
        <p:txBody>
          <a:bodyPr anchor="ctr"/>
          <a:p>
            <a:pPr>
              <a:lnSpc>
                <a:spcPct val="100000"/>
              </a:lnSpc>
            </a:pPr>
            <a:fld id="{005DBBED-A843-4B68-9F23-0937A3650F87}"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417" name="PlaceHolder 4"/>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418" name="PlaceHolder 5"/>
          <p:cNvSpPr>
            <a:spLocks noGrp="1"/>
          </p:cNvSpPr>
          <p:nvPr>
            <p:ph type="sldNum"/>
          </p:nvPr>
        </p:nvSpPr>
        <p:spPr>
          <a:xfrm>
            <a:off x="6553080" y="6356520"/>
            <a:ext cx="2133720" cy="365040"/>
          </a:xfrm>
          <a:prstGeom prst="rect">
            <a:avLst/>
          </a:prstGeom>
        </p:spPr>
        <p:txBody>
          <a:bodyPr anchor="ctr"/>
          <a:p>
            <a:pPr algn="r">
              <a:lnSpc>
                <a:spcPct val="100000"/>
              </a:lnSpc>
            </a:pPr>
            <a:fld id="{919AA488-55A5-4456-87A7-41AD65BF25FC}"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 id="2147483790" r:id="rId1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5" name="PlaceHolder 1"/>
          <p:cNvSpPr>
            <a:spLocks noGrp="1"/>
          </p:cNvSpPr>
          <p:nvPr>
            <p:ph type="title"/>
          </p:nvPr>
        </p:nvSpPr>
        <p:spPr>
          <a:xfrm>
            <a:off x="6629400" y="274680"/>
            <a:ext cx="2057400" cy="5851440"/>
          </a:xfrm>
          <a:prstGeom prst="rect">
            <a:avLst/>
          </a:prstGeom>
        </p:spPr>
        <p:txBody>
          <a:bodyPr anchor="ctr" anchorCtr="1" vert="vert"/>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4400" spc="-1" strike="noStrike">
              <a:solidFill>
                <a:srgbClr val="000000"/>
              </a:solidFill>
              <a:uFill>
                <a:solidFill>
                  <a:srgbClr val="ffffff"/>
                </a:solidFill>
              </a:uFill>
              <a:latin typeface="Arial"/>
            </a:endParaRPr>
          </a:p>
        </p:txBody>
      </p:sp>
      <p:sp>
        <p:nvSpPr>
          <p:cNvPr id="456" name="PlaceHolder 2"/>
          <p:cNvSpPr>
            <a:spLocks noGrp="1"/>
          </p:cNvSpPr>
          <p:nvPr>
            <p:ph type="body"/>
          </p:nvPr>
        </p:nvSpPr>
        <p:spPr>
          <a:xfrm>
            <a:off x="457200" y="274680"/>
            <a:ext cx="6019920" cy="5851440"/>
          </a:xfrm>
          <a:prstGeom prst="rect">
            <a:avLst/>
          </a:prstGeom>
        </p:spPr>
        <p:txBody>
          <a:bodyPr vert="vert"/>
          <a:p>
            <a:pPr marL="343080" indent="-343080">
              <a:lnSpc>
                <a:spcPct val="100000"/>
              </a:lnSpc>
              <a:spcBef>
                <a:spcPts val="799"/>
              </a:spcBef>
              <a:buClr>
                <a:srgbClr val="000000"/>
              </a:buClr>
              <a:buSzPct val="45000"/>
              <a:buFont typeface="Wingdings" charset="2"/>
              <a:buChar char=""/>
            </a:pPr>
            <a:r>
              <a:rPr b="0" lang="en-US" sz="3200" spc="-1" strike="noStrike">
                <a:solidFill>
                  <a:srgbClr val="000000"/>
                </a:solidFill>
                <a:uFill>
                  <a:solidFill>
                    <a:srgbClr val="ffffff"/>
                  </a:solidFill>
                </a:uFill>
                <a:latin typeface="Calibri"/>
              </a:rPr>
              <a:t>Click to edit Master text styles</a:t>
            </a:r>
            <a:endParaRPr b="0" lang="en-US" sz="3200" spc="-1" strike="noStrike">
              <a:solidFill>
                <a:srgbClr val="000000"/>
              </a:solidFill>
              <a:uFill>
                <a:solidFill>
                  <a:srgbClr val="ffffff"/>
                </a:solidFill>
              </a:uFill>
              <a:latin typeface="Arial"/>
            </a:endParaRPr>
          </a:p>
          <a:p>
            <a:pPr lvl="1" marL="743040" indent="-285840">
              <a:lnSpc>
                <a:spcPct val="100000"/>
              </a:lnSpc>
              <a:spcBef>
                <a:spcPts val="700"/>
              </a:spcBef>
              <a:buClr>
                <a:srgbClr val="000000"/>
              </a:buClr>
              <a:buSzPct val="75000"/>
              <a:buFont typeface="Symbol" charset="2"/>
              <a:buChar char=""/>
            </a:pPr>
            <a:r>
              <a:rPr b="0" lang="en-US" sz="2800" spc="-1" strike="noStrike">
                <a:solidFill>
                  <a:srgbClr val="000000"/>
                </a:solidFill>
                <a:uFill>
                  <a:solidFill>
                    <a:srgbClr val="ffffff"/>
                  </a:solidFill>
                </a:uFill>
                <a:latin typeface="Calibri"/>
              </a:rPr>
              <a:t>Second level</a:t>
            </a:r>
            <a:endParaRPr b="0" lang="en-US" sz="2800" spc="-1" strike="noStrike">
              <a:solidFill>
                <a:srgbClr val="000000"/>
              </a:solidFill>
              <a:uFill>
                <a:solidFill>
                  <a:srgbClr val="ffffff"/>
                </a:solidFill>
              </a:uFill>
              <a:latin typeface="Arial"/>
            </a:endParaRPr>
          </a:p>
          <a:p>
            <a:pPr lvl="2" marL="1143000" indent="-228600">
              <a:lnSpc>
                <a:spcPct val="100000"/>
              </a:lnSpc>
              <a:spcBef>
                <a:spcPts val="601"/>
              </a:spcBef>
              <a:buClr>
                <a:srgbClr val="000000"/>
              </a:buClr>
              <a:buSzPct val="45000"/>
              <a:buFont typeface="Wingdings" charset="2"/>
              <a:buChar char=""/>
            </a:pPr>
            <a:r>
              <a:rPr b="0" lang="en-US" sz="2400" spc="-1" strike="noStrike">
                <a:solidFill>
                  <a:srgbClr val="000000"/>
                </a:solidFill>
                <a:uFill>
                  <a:solidFill>
                    <a:srgbClr val="ffffff"/>
                  </a:solidFill>
                </a:uFill>
                <a:latin typeface="Calibri"/>
              </a:rPr>
              <a:t>Third level</a:t>
            </a:r>
            <a:endParaRPr b="0" lang="en-US" sz="2400" spc="-1" strike="noStrike">
              <a:solidFill>
                <a:srgbClr val="000000"/>
              </a:solidFill>
              <a:uFill>
                <a:solidFill>
                  <a:srgbClr val="ffffff"/>
                </a:solidFill>
              </a:uFill>
              <a:latin typeface="Arial"/>
            </a:endParaRPr>
          </a:p>
          <a:p>
            <a:pPr lvl="3" marL="1600200" indent="-228600">
              <a:lnSpc>
                <a:spcPct val="100000"/>
              </a:lnSpc>
              <a:spcBef>
                <a:spcPts val="499"/>
              </a:spcBef>
              <a:buClr>
                <a:srgbClr val="000000"/>
              </a:buClr>
              <a:buSzPct val="75000"/>
              <a:buFont typeface="Symbol" charset="2"/>
              <a:buChar char=""/>
            </a:pPr>
            <a:r>
              <a:rPr b="0" lang="en-US" sz="2000" spc="-1" strike="noStrike">
                <a:solidFill>
                  <a:srgbClr val="000000"/>
                </a:solidFill>
                <a:uFill>
                  <a:solidFill>
                    <a:srgbClr val="ffffff"/>
                  </a:solidFill>
                </a:uFill>
                <a:latin typeface="Calibri"/>
              </a:rPr>
              <a:t>Fourth level</a:t>
            </a:r>
            <a:endParaRPr b="0" lang="en-US" sz="2000" spc="-1" strike="noStrike">
              <a:solidFill>
                <a:srgbClr val="000000"/>
              </a:solidFill>
              <a:uFill>
                <a:solidFill>
                  <a:srgbClr val="ffffff"/>
                </a:solidFill>
              </a:uFill>
              <a:latin typeface="Arial"/>
            </a:endParaRPr>
          </a:p>
          <a:p>
            <a:pPr lvl="4" marL="2057400" indent="-228600">
              <a:lnSpc>
                <a:spcPct val="100000"/>
              </a:lnSpc>
              <a:spcBef>
                <a:spcPts val="499"/>
              </a:spcBef>
              <a:buClr>
                <a:srgbClr val="000000"/>
              </a:buClr>
              <a:buSzPct val="45000"/>
              <a:buFont typeface="Wingdings" charset="2"/>
              <a:buChar char=""/>
            </a:pPr>
            <a:r>
              <a:rPr b="0" lang="en-US" sz="2000" spc="-1" strike="noStrike">
                <a:solidFill>
                  <a:srgbClr val="000000"/>
                </a:solidFill>
                <a:uFill>
                  <a:solidFill>
                    <a:srgbClr val="ffffff"/>
                  </a:solidFill>
                </a:uFill>
                <a:latin typeface="Calibri"/>
              </a:rPr>
              <a:t>Fifth level</a:t>
            </a:r>
            <a:endParaRPr b="0" lang="en-US" sz="2000" spc="-1" strike="noStrike">
              <a:solidFill>
                <a:srgbClr val="000000"/>
              </a:solidFill>
              <a:uFill>
                <a:solidFill>
                  <a:srgbClr val="ffffff"/>
                </a:solidFill>
              </a:uFill>
              <a:latin typeface="Arial"/>
            </a:endParaRPr>
          </a:p>
        </p:txBody>
      </p:sp>
      <p:sp>
        <p:nvSpPr>
          <p:cNvPr id="457" name="PlaceHolder 3"/>
          <p:cNvSpPr>
            <a:spLocks noGrp="1"/>
          </p:cNvSpPr>
          <p:nvPr>
            <p:ph type="dt"/>
          </p:nvPr>
        </p:nvSpPr>
        <p:spPr>
          <a:xfrm>
            <a:off x="457200" y="6356520"/>
            <a:ext cx="2133720" cy="365040"/>
          </a:xfrm>
          <a:prstGeom prst="rect">
            <a:avLst/>
          </a:prstGeom>
        </p:spPr>
        <p:txBody>
          <a:bodyPr anchor="ctr"/>
          <a:p>
            <a:pPr>
              <a:lnSpc>
                <a:spcPct val="100000"/>
              </a:lnSpc>
            </a:pPr>
            <a:fld id="{7CC18A92-34BE-4C36-B35D-0418AE65625B}"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458" name="PlaceHolder 4"/>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459" name="PlaceHolder 5"/>
          <p:cNvSpPr>
            <a:spLocks noGrp="1"/>
          </p:cNvSpPr>
          <p:nvPr>
            <p:ph type="sldNum"/>
          </p:nvPr>
        </p:nvSpPr>
        <p:spPr>
          <a:xfrm>
            <a:off x="6553080" y="6356520"/>
            <a:ext cx="2133720" cy="365040"/>
          </a:xfrm>
          <a:prstGeom prst="rect">
            <a:avLst/>
          </a:prstGeom>
        </p:spPr>
        <p:txBody>
          <a:bodyPr anchor="ctr"/>
          <a:p>
            <a:pPr algn="r">
              <a:lnSpc>
                <a:spcPct val="100000"/>
              </a:lnSpc>
            </a:pPr>
            <a:fld id="{6E30EA75-86FB-4CBB-A85D-57E9C4E8E624}"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2" r:id="rId12"/>
    <p:sldLayoutId id="2147483803"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2130480"/>
            <a:ext cx="7772400" cy="1469880"/>
          </a:xfrm>
          <a:prstGeom prst="rect">
            <a:avLst/>
          </a:prstGeom>
        </p:spPr>
        <p:txBody>
          <a:bodyPr anchor="ctr" anchorCtr="1"/>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4400" spc="-1" strike="noStrike">
              <a:solidFill>
                <a:srgbClr val="000000"/>
              </a:solidFill>
              <a:uFill>
                <a:solidFill>
                  <a:srgbClr val="ffffff"/>
                </a:solidFill>
              </a:uFill>
              <a:latin typeface="Arial"/>
            </a:endParaRPr>
          </a:p>
        </p:txBody>
      </p:sp>
      <p:sp>
        <p:nvSpPr>
          <p:cNvPr id="42" name="PlaceHolder 2"/>
          <p:cNvSpPr>
            <a:spLocks noGrp="1"/>
          </p:cNvSpPr>
          <p:nvPr>
            <p:ph type="subTitle"/>
          </p:nvPr>
        </p:nvSpPr>
        <p:spPr>
          <a:xfrm>
            <a:off x="1371600" y="3886200"/>
            <a:ext cx="6400800" cy="1752480"/>
          </a:xfrm>
          <a:prstGeom prst="rect">
            <a:avLst/>
          </a:prstGeom>
        </p:spPr>
        <p:txBody>
          <a:bodyPr anchorCtr="1"/>
          <a:p>
            <a:pPr algn="ctr">
              <a:lnSpc>
                <a:spcPct val="100000"/>
              </a:lnSpc>
              <a:spcBef>
                <a:spcPts val="799"/>
              </a:spcBef>
            </a:pPr>
            <a:r>
              <a:rPr b="0" lang="en-US" sz="3200" spc="-1" strike="noStrike">
                <a:solidFill>
                  <a:srgbClr val="898989"/>
                </a:solidFill>
                <a:uFill>
                  <a:solidFill>
                    <a:srgbClr val="ffffff"/>
                  </a:solidFill>
                </a:uFill>
                <a:latin typeface="Calibri"/>
              </a:rPr>
              <a:t>Click to edit Master subtitle style</a:t>
            </a:r>
            <a:endParaRPr b="0" lang="en-US" sz="3200" spc="-1" strike="noStrike">
              <a:solidFill>
                <a:srgbClr val="000000"/>
              </a:solidFill>
              <a:uFill>
                <a:solidFill>
                  <a:srgbClr val="ffffff"/>
                </a:solidFill>
              </a:uFill>
              <a:latin typeface="Arial"/>
            </a:endParaRPr>
          </a:p>
        </p:txBody>
      </p:sp>
      <p:sp>
        <p:nvSpPr>
          <p:cNvPr id="43" name="PlaceHolder 3"/>
          <p:cNvSpPr>
            <a:spLocks noGrp="1"/>
          </p:cNvSpPr>
          <p:nvPr>
            <p:ph type="dt"/>
          </p:nvPr>
        </p:nvSpPr>
        <p:spPr>
          <a:xfrm>
            <a:off x="457200" y="6356520"/>
            <a:ext cx="2133720" cy="365040"/>
          </a:xfrm>
          <a:prstGeom prst="rect">
            <a:avLst/>
          </a:prstGeom>
        </p:spPr>
        <p:txBody>
          <a:bodyPr anchor="ctr"/>
          <a:p>
            <a:pPr>
              <a:lnSpc>
                <a:spcPct val="100000"/>
              </a:lnSpc>
            </a:pPr>
            <a:fld id="{805D4496-CE90-4528-927F-C0F6FF93EA0E}"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44" name="PlaceHolder 4"/>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45" name="PlaceHolder 5"/>
          <p:cNvSpPr>
            <a:spLocks noGrp="1"/>
          </p:cNvSpPr>
          <p:nvPr>
            <p:ph type="sldNum"/>
          </p:nvPr>
        </p:nvSpPr>
        <p:spPr>
          <a:xfrm>
            <a:off x="6553080" y="6356520"/>
            <a:ext cx="2133720" cy="365040"/>
          </a:xfrm>
          <a:prstGeom prst="rect">
            <a:avLst/>
          </a:prstGeom>
        </p:spPr>
        <p:txBody>
          <a:bodyPr anchor="ctr"/>
          <a:p>
            <a:pPr algn="r">
              <a:lnSpc>
                <a:spcPct val="100000"/>
              </a:lnSpc>
            </a:pPr>
            <a:fld id="{75D2B547-411C-4C3B-B036-D4BADA58136C}"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
        <p:nvSpPr>
          <p:cNvPr id="46" name="PlaceHolder 6"/>
          <p:cNvSpPr>
            <a:spLocks noGrp="1"/>
          </p:cNvSpPr>
          <p:nvPr>
            <p:ph type="body"/>
          </p:nvPr>
        </p:nvSpPr>
        <p:spPr>
          <a:xfrm>
            <a:off x="457200" y="1604520"/>
            <a:ext cx="8229240" cy="3977640"/>
          </a:xfrm>
          <a:prstGeom prst="rect">
            <a:avLst/>
          </a:prstGeom>
        </p:spPr>
        <p:txBody>
          <a:bodyPr lIns="0" rIns="0" tIns="0" bIns="0"/>
          <a:p>
            <a:pPr marL="432000" indent="-324000">
              <a:spcAft>
                <a:spcPts val="1417"/>
              </a:spcAft>
              <a:buClr>
                <a:srgbClr val="000000"/>
              </a:buClr>
              <a:buSzPct val="45000"/>
              <a:buFont typeface="Wingdings" charset="2"/>
              <a:buChar char=""/>
            </a:pPr>
            <a:r>
              <a:rPr b="0" lang="en-US" sz="3200" spc="-1" strike="noStrike">
                <a:solidFill>
                  <a:srgbClr val="000000"/>
                </a:solidFill>
                <a:uFill>
                  <a:solidFill>
                    <a:srgbClr val="ffffff"/>
                  </a:solidFill>
                </a:uFill>
                <a:latin typeface="Arial"/>
              </a:rPr>
              <a:t>Click to edit the outline text format</a:t>
            </a:r>
            <a:endParaRPr b="0" lang="en-US" sz="3200" spc="-1" strike="noStrike">
              <a:solidFill>
                <a:srgbClr val="000000"/>
              </a:solidFill>
              <a:uFill>
                <a:solidFill>
                  <a:srgbClr val="ffffff"/>
                </a:solidFill>
              </a:uFill>
              <a:latin typeface="Arial"/>
            </a:endParaRPr>
          </a:p>
          <a:p>
            <a:pPr lvl="1" marL="864000" indent="-324000">
              <a:spcAft>
                <a:spcPts val="1134"/>
              </a:spcAft>
              <a:buClr>
                <a:srgbClr val="000000"/>
              </a:buClr>
              <a:buSzPct val="75000"/>
              <a:buFont typeface="Symbol" charset="2"/>
              <a:buChar char=""/>
            </a:pPr>
            <a:r>
              <a:rPr b="0" lang="en-US" sz="2800" spc="-1" strike="noStrike">
                <a:solidFill>
                  <a:srgbClr val="000000"/>
                </a:solidFill>
                <a:uFill>
                  <a:solidFill>
                    <a:srgbClr val="ffffff"/>
                  </a:solidFill>
                </a:uFill>
                <a:latin typeface="Arial"/>
              </a:rPr>
              <a:t>Second Outline Level</a:t>
            </a:r>
            <a:endParaRPr b="0" lang="en-US" sz="2800" spc="-1" strike="noStrike">
              <a:solidFill>
                <a:srgbClr val="000000"/>
              </a:solidFill>
              <a:uFill>
                <a:solidFill>
                  <a:srgbClr val="ffffff"/>
                </a:solidFill>
              </a:uFill>
              <a:latin typeface="Arial"/>
            </a:endParaRPr>
          </a:p>
          <a:p>
            <a:pPr lvl="2" marL="1296000" indent="-288000">
              <a:spcAft>
                <a:spcPts val="850"/>
              </a:spcAft>
              <a:buClr>
                <a:srgbClr val="000000"/>
              </a:buClr>
              <a:buSzPct val="45000"/>
              <a:buFont typeface="Wingdings" charset="2"/>
              <a:buChar char=""/>
            </a:pPr>
            <a:r>
              <a:rPr b="0" lang="en-US" sz="2400" spc="-1" strike="noStrike">
                <a:solidFill>
                  <a:srgbClr val="000000"/>
                </a:solidFill>
                <a:uFill>
                  <a:solidFill>
                    <a:srgbClr val="ffffff"/>
                  </a:solidFill>
                </a:uFill>
                <a:latin typeface="Arial"/>
              </a:rPr>
              <a:t>Third Outline Level</a:t>
            </a:r>
            <a:endParaRPr b="0" lang="en-US" sz="2400" spc="-1" strike="noStrike">
              <a:solidFill>
                <a:srgbClr val="000000"/>
              </a:solidFill>
              <a:uFill>
                <a:solidFill>
                  <a:srgbClr val="ffffff"/>
                </a:solidFill>
              </a:uFill>
              <a:latin typeface="Arial"/>
            </a:endParaRPr>
          </a:p>
          <a:p>
            <a:pPr lvl="3" marL="1728000" indent="-216000">
              <a:spcAft>
                <a:spcPts val="567"/>
              </a:spcAft>
              <a:buClr>
                <a:srgbClr val="000000"/>
              </a:buClr>
              <a:buSzPct val="75000"/>
              <a:buFont typeface="Symbol" charset="2"/>
              <a:buChar char=""/>
            </a:pPr>
            <a:r>
              <a:rPr b="0" lang="en-US" sz="2000" spc="-1" strike="noStrike">
                <a:solidFill>
                  <a:srgbClr val="000000"/>
                </a:solidFill>
                <a:uFill>
                  <a:solidFill>
                    <a:srgbClr val="ffffff"/>
                  </a:solidFill>
                </a:uFill>
                <a:latin typeface="Arial"/>
              </a:rPr>
              <a:t>Fourth Outline Level</a:t>
            </a:r>
            <a:endParaRPr b="0" lang="en-US" sz="2000" spc="-1" strike="noStrike">
              <a:solidFill>
                <a:srgbClr val="000000"/>
              </a:solidFill>
              <a:uFill>
                <a:solidFill>
                  <a:srgbClr val="ffffff"/>
                </a:solidFill>
              </a:uFill>
              <a:latin typeface="Arial"/>
            </a:endParaRPr>
          </a:p>
          <a:p>
            <a:pPr lvl="4" marL="2160000" indent="-216000">
              <a:spcAft>
                <a:spcPts val="283"/>
              </a:spcAft>
              <a:buClr>
                <a:srgbClr val="000000"/>
              </a:buClr>
              <a:buSzPct val="45000"/>
              <a:buFont typeface="Wingdings" charset="2"/>
              <a:buChar char=""/>
            </a:pPr>
            <a:r>
              <a:rPr b="0" lang="en-US" sz="2000" spc="-1" strike="noStrike">
                <a:solidFill>
                  <a:srgbClr val="000000"/>
                </a:solidFill>
                <a:uFill>
                  <a:solidFill>
                    <a:srgbClr val="ffffff"/>
                  </a:solidFill>
                </a:uFill>
                <a:latin typeface="Arial"/>
              </a:rPr>
              <a:t>Fifth Outline Level</a:t>
            </a:r>
            <a:endParaRPr b="0" lang="en-US" sz="2000" spc="-1" strike="noStrike">
              <a:solidFill>
                <a:srgbClr val="000000"/>
              </a:solidFill>
              <a:uFill>
                <a:solidFill>
                  <a:srgbClr val="ffffff"/>
                </a:solidFill>
              </a:uFill>
              <a:latin typeface="Arial"/>
            </a:endParaRPr>
          </a:p>
          <a:p>
            <a:pPr lvl="5" marL="2592000" indent="-216000">
              <a:spcAft>
                <a:spcPts val="283"/>
              </a:spcAft>
              <a:buClr>
                <a:srgbClr val="000000"/>
              </a:buClr>
              <a:buSzPct val="45000"/>
              <a:buFont typeface="Wingdings" charset="2"/>
              <a:buChar char=""/>
            </a:pPr>
            <a:r>
              <a:rPr b="0" lang="en-US" sz="2000" spc="-1" strike="noStrike">
                <a:solidFill>
                  <a:srgbClr val="000000"/>
                </a:solidFill>
                <a:uFill>
                  <a:solidFill>
                    <a:srgbClr val="ffffff"/>
                  </a:solidFill>
                </a:uFill>
                <a:latin typeface="Arial"/>
              </a:rPr>
              <a:t>Sixth Outline Level</a:t>
            </a:r>
            <a:endParaRPr b="0" lang="en-US" sz="2000" spc="-1" strike="noStrike">
              <a:solidFill>
                <a:srgbClr val="000000"/>
              </a:solidFill>
              <a:uFill>
                <a:solidFill>
                  <a:srgbClr val="ffffff"/>
                </a:solidFill>
              </a:uFill>
              <a:latin typeface="Arial"/>
            </a:endParaRPr>
          </a:p>
          <a:p>
            <a:pPr lvl="6" marL="3024000" indent="-216000">
              <a:spcAft>
                <a:spcPts val="283"/>
              </a:spcAft>
              <a:buClr>
                <a:srgbClr val="000000"/>
              </a:buClr>
              <a:buSzPct val="45000"/>
              <a:buFont typeface="Wingdings" charset="2"/>
              <a:buChar char=""/>
            </a:pPr>
            <a:r>
              <a:rPr b="0" lang="en-US" sz="2000" spc="-1" strike="noStrike">
                <a:solidFill>
                  <a:srgbClr val="000000"/>
                </a:solidFill>
                <a:uFill>
                  <a:solidFill>
                    <a:srgbClr val="ffffff"/>
                  </a:solidFill>
                </a:uFill>
                <a:latin typeface="Arial"/>
              </a:rPr>
              <a:t>Seventh Outline Level</a:t>
            </a:r>
            <a:endParaRPr b="0" lang="en-US" sz="2000" spc="-1" strike="noStrike">
              <a:solidFill>
                <a:srgbClr val="000000"/>
              </a:solidFill>
              <a:uFill>
                <a:solidFill>
                  <a:srgbClr val="ffffff"/>
                </a:solidFill>
              </a:u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4680"/>
            <a:ext cx="8229600" cy="1143000"/>
          </a:xfrm>
          <a:prstGeom prst="rect">
            <a:avLst/>
          </a:prstGeom>
        </p:spPr>
        <p:txBody>
          <a:bodyPr anchor="ctr" anchorCtr="1"/>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4400" spc="-1" strike="noStrike">
              <a:solidFill>
                <a:srgbClr val="000000"/>
              </a:solidFill>
              <a:uFill>
                <a:solidFill>
                  <a:srgbClr val="ffffff"/>
                </a:solidFill>
              </a:uFill>
              <a:latin typeface="Arial"/>
            </a:endParaRPr>
          </a:p>
        </p:txBody>
      </p:sp>
      <p:sp>
        <p:nvSpPr>
          <p:cNvPr id="84" name="PlaceHolder 2"/>
          <p:cNvSpPr>
            <a:spLocks noGrp="1"/>
          </p:cNvSpPr>
          <p:nvPr>
            <p:ph type="title"/>
          </p:nvPr>
        </p:nvSpPr>
        <p:spPr>
          <a:xfrm>
            <a:off x="457200" y="1600200"/>
            <a:ext cx="8229600" cy="4525920"/>
          </a:xfrm>
          <a:prstGeom prst="rect">
            <a:avLst/>
          </a:prstGeom>
        </p:spPr>
        <p:txBody>
          <a:bodyPr/>
          <a:p>
            <a:pPr marL="343080" indent="-343080">
              <a:lnSpc>
                <a:spcPct val="100000"/>
              </a:lnSpc>
              <a:spcBef>
                <a:spcPts val="799"/>
              </a:spcBef>
              <a:buClr>
                <a:srgbClr val="000000"/>
              </a:buClr>
              <a:buFont typeface="Arial"/>
              <a:buChar char="•"/>
            </a:pPr>
            <a:r>
              <a:rPr b="0" lang="en-US" sz="3200" spc="-1" strike="noStrike">
                <a:solidFill>
                  <a:srgbClr val="000000"/>
                </a:solidFill>
                <a:uFill>
                  <a:solidFill>
                    <a:srgbClr val="ffffff"/>
                  </a:solidFill>
                </a:uFill>
                <a:latin typeface="Calibri"/>
              </a:rPr>
              <a:t>Click to edit Master text styles</a:t>
            </a:r>
            <a:br/>
            <a:r>
              <a:rPr b="0" lang="en-US" sz="2800" spc="-1" strike="noStrike">
                <a:solidFill>
                  <a:srgbClr val="000000"/>
                </a:solidFill>
                <a:uFill>
                  <a:solidFill>
                    <a:srgbClr val="ffffff"/>
                  </a:solidFill>
                </a:uFill>
                <a:latin typeface="Calibri"/>
              </a:rPr>
              <a:t>Second level</a:t>
            </a:r>
            <a:br/>
            <a:r>
              <a:rPr b="0" lang="en-US" sz="2400" spc="-1" strike="noStrike">
                <a:solidFill>
                  <a:srgbClr val="000000"/>
                </a:solidFill>
                <a:uFill>
                  <a:solidFill>
                    <a:srgbClr val="ffffff"/>
                  </a:solidFill>
                </a:uFill>
                <a:latin typeface="Calibri"/>
              </a:rPr>
              <a:t>Third level</a:t>
            </a:r>
            <a:br/>
            <a:r>
              <a:rPr b="0" lang="en-US" sz="2000" spc="-1" strike="noStrike">
                <a:solidFill>
                  <a:srgbClr val="000000"/>
                </a:solidFill>
                <a:uFill>
                  <a:solidFill>
                    <a:srgbClr val="ffffff"/>
                  </a:solidFill>
                </a:uFill>
                <a:latin typeface="Calibri"/>
              </a:rPr>
              <a:t>Fourth level</a:t>
            </a:r>
            <a:br/>
            <a:r>
              <a:rPr b="0" lang="en-US" sz="2000" spc="-1" strike="noStrike">
                <a:solidFill>
                  <a:srgbClr val="000000"/>
                </a:solidFill>
                <a:uFill>
                  <a:solidFill>
                    <a:srgbClr val="ffffff"/>
                  </a:solidFill>
                </a:uFill>
                <a:latin typeface="Calibri"/>
              </a:rPr>
              <a:t>Fifth level</a:t>
            </a:r>
            <a:endParaRPr b="0" lang="en-US" sz="2000" spc="-1" strike="noStrike">
              <a:solidFill>
                <a:srgbClr val="000000"/>
              </a:solidFill>
              <a:uFill>
                <a:solidFill>
                  <a:srgbClr val="ffffff"/>
                </a:solidFill>
              </a:uFill>
              <a:latin typeface="Arial"/>
            </a:endParaRPr>
          </a:p>
        </p:txBody>
      </p:sp>
      <p:sp>
        <p:nvSpPr>
          <p:cNvPr id="85" name="PlaceHolder 3"/>
          <p:cNvSpPr>
            <a:spLocks noGrp="1"/>
          </p:cNvSpPr>
          <p:nvPr>
            <p:ph type="dt"/>
          </p:nvPr>
        </p:nvSpPr>
        <p:spPr>
          <a:xfrm>
            <a:off x="457200" y="6356520"/>
            <a:ext cx="2133720" cy="365040"/>
          </a:xfrm>
          <a:prstGeom prst="rect">
            <a:avLst/>
          </a:prstGeom>
        </p:spPr>
        <p:txBody>
          <a:bodyPr anchor="ctr"/>
          <a:p>
            <a:pPr>
              <a:lnSpc>
                <a:spcPct val="100000"/>
              </a:lnSpc>
            </a:pPr>
            <a:fld id="{65435535-61D1-4584-8E1F-910514DE5EA6}"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86" name="PlaceHolder 4"/>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87" name="PlaceHolder 5"/>
          <p:cNvSpPr>
            <a:spLocks noGrp="1"/>
          </p:cNvSpPr>
          <p:nvPr>
            <p:ph type="sldNum"/>
          </p:nvPr>
        </p:nvSpPr>
        <p:spPr>
          <a:xfrm>
            <a:off x="6553080" y="6356520"/>
            <a:ext cx="2133720" cy="365040"/>
          </a:xfrm>
          <a:prstGeom prst="rect">
            <a:avLst/>
          </a:prstGeom>
        </p:spPr>
        <p:txBody>
          <a:bodyPr anchor="ctr"/>
          <a:p>
            <a:pPr algn="r">
              <a:lnSpc>
                <a:spcPct val="100000"/>
              </a:lnSpc>
            </a:pPr>
            <a:fld id="{BEB6AA97-988D-49AC-8C6A-ADA04367D9CE}"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722160" y="4406760"/>
            <a:ext cx="7772400" cy="1362240"/>
          </a:xfrm>
          <a:prstGeom prst="rect">
            <a:avLst/>
          </a:prstGeom>
        </p:spPr>
        <p:txBody>
          <a:bodyPr/>
          <a:p>
            <a:pPr>
              <a:lnSpc>
                <a:spcPct val="100000"/>
              </a:lnSpc>
            </a:pPr>
            <a:r>
              <a:rPr b="1" lang="en-US" sz="4000" spc="-1" strike="noStrike">
                <a:solidFill>
                  <a:srgbClr val="000000"/>
                </a:solidFill>
                <a:uFill>
                  <a:solidFill>
                    <a:srgbClr val="ffffff"/>
                  </a:solidFill>
                </a:uFill>
                <a:latin typeface="Calibri"/>
              </a:rPr>
              <a:t>Click to edit Master title style</a:t>
            </a:r>
            <a:endParaRPr b="0" lang="en-US" sz="4000" spc="-1" strike="noStrike">
              <a:solidFill>
                <a:srgbClr val="000000"/>
              </a:solidFill>
              <a:uFill>
                <a:solidFill>
                  <a:srgbClr val="ffffff"/>
                </a:solidFill>
              </a:uFill>
              <a:latin typeface="Arial"/>
            </a:endParaRPr>
          </a:p>
        </p:txBody>
      </p:sp>
      <p:sp>
        <p:nvSpPr>
          <p:cNvPr id="125" name="PlaceHolder 2"/>
          <p:cNvSpPr>
            <a:spLocks noGrp="1"/>
          </p:cNvSpPr>
          <p:nvPr>
            <p:ph type="body"/>
          </p:nvPr>
        </p:nvSpPr>
        <p:spPr>
          <a:xfrm>
            <a:off x="722160" y="2906640"/>
            <a:ext cx="7772400" cy="1500120"/>
          </a:xfrm>
          <a:prstGeom prst="rect">
            <a:avLst/>
          </a:prstGeom>
        </p:spPr>
        <p:txBody>
          <a:bodyPr anchor="b"/>
          <a:p>
            <a:pPr marL="432000" indent="-324000">
              <a:lnSpc>
                <a:spcPct val="100000"/>
              </a:lnSpc>
              <a:spcBef>
                <a:spcPts val="499"/>
              </a:spcBef>
              <a:buClr>
                <a:srgbClr val="000000"/>
              </a:buClr>
              <a:buSzPct val="45000"/>
              <a:buFont typeface="Wingdings" charset="2"/>
              <a:buChar char=""/>
            </a:pPr>
            <a:r>
              <a:rPr b="0" lang="en-US" sz="2000" spc="-1" strike="noStrike">
                <a:solidFill>
                  <a:srgbClr val="898989"/>
                </a:solidFill>
                <a:uFill>
                  <a:solidFill>
                    <a:srgbClr val="ffffff"/>
                  </a:solidFill>
                </a:uFill>
                <a:latin typeface="Calibri"/>
              </a:rPr>
              <a:t>Click to edit Master text styles</a:t>
            </a:r>
            <a:endParaRPr b="0" lang="en-US" sz="2000" spc="-1" strike="noStrike">
              <a:solidFill>
                <a:srgbClr val="000000"/>
              </a:solidFill>
              <a:uFill>
                <a:solidFill>
                  <a:srgbClr val="ffffff"/>
                </a:solidFill>
              </a:uFill>
              <a:latin typeface="Arial"/>
            </a:endParaRPr>
          </a:p>
        </p:txBody>
      </p:sp>
      <p:sp>
        <p:nvSpPr>
          <p:cNvPr id="126" name="PlaceHolder 3"/>
          <p:cNvSpPr>
            <a:spLocks noGrp="1"/>
          </p:cNvSpPr>
          <p:nvPr>
            <p:ph type="dt"/>
          </p:nvPr>
        </p:nvSpPr>
        <p:spPr>
          <a:xfrm>
            <a:off x="457200" y="6356520"/>
            <a:ext cx="2133720" cy="365040"/>
          </a:xfrm>
          <a:prstGeom prst="rect">
            <a:avLst/>
          </a:prstGeom>
        </p:spPr>
        <p:txBody>
          <a:bodyPr anchor="ctr"/>
          <a:p>
            <a:pPr>
              <a:lnSpc>
                <a:spcPct val="100000"/>
              </a:lnSpc>
            </a:pPr>
            <a:fld id="{83ACBE0E-864C-4F65-BF06-A9595BA28C0D}"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127" name="PlaceHolder 4"/>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128" name="PlaceHolder 5"/>
          <p:cNvSpPr>
            <a:spLocks noGrp="1"/>
          </p:cNvSpPr>
          <p:nvPr>
            <p:ph type="sldNum"/>
          </p:nvPr>
        </p:nvSpPr>
        <p:spPr>
          <a:xfrm>
            <a:off x="6553080" y="6356520"/>
            <a:ext cx="2133720" cy="365040"/>
          </a:xfrm>
          <a:prstGeom prst="rect">
            <a:avLst/>
          </a:prstGeom>
        </p:spPr>
        <p:txBody>
          <a:bodyPr anchor="ctr"/>
          <a:p>
            <a:pPr algn="r">
              <a:lnSpc>
                <a:spcPct val="100000"/>
              </a:lnSpc>
            </a:pPr>
            <a:fld id="{1D2FA248-1058-4A6E-A45E-81B68FC53A89}"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74680"/>
            <a:ext cx="8229600" cy="1143000"/>
          </a:xfrm>
          <a:prstGeom prst="rect">
            <a:avLst/>
          </a:prstGeom>
        </p:spPr>
        <p:txBody>
          <a:bodyPr anchor="ctr" anchorCtr="1"/>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4400" spc="-1" strike="noStrike">
              <a:solidFill>
                <a:srgbClr val="000000"/>
              </a:solidFill>
              <a:uFill>
                <a:solidFill>
                  <a:srgbClr val="ffffff"/>
                </a:solidFill>
              </a:uFill>
              <a:latin typeface="Arial"/>
            </a:endParaRPr>
          </a:p>
        </p:txBody>
      </p:sp>
      <p:sp>
        <p:nvSpPr>
          <p:cNvPr id="166" name="PlaceHolder 2"/>
          <p:cNvSpPr>
            <a:spLocks noGrp="1"/>
          </p:cNvSpPr>
          <p:nvPr>
            <p:ph type="title"/>
          </p:nvPr>
        </p:nvSpPr>
        <p:spPr>
          <a:xfrm>
            <a:off x="457200" y="1600200"/>
            <a:ext cx="4038480" cy="4525920"/>
          </a:xfrm>
          <a:prstGeom prst="rect">
            <a:avLst/>
          </a:prstGeom>
        </p:spPr>
        <p:txBody>
          <a:bodyPr/>
          <a:p>
            <a:pPr marL="343080" indent="-343080">
              <a:lnSpc>
                <a:spcPct val="100000"/>
              </a:lnSpc>
              <a:spcBef>
                <a:spcPts val="700"/>
              </a:spcBef>
              <a:buClr>
                <a:srgbClr val="000000"/>
              </a:buClr>
              <a:buFont typeface="Arial"/>
              <a:buChar char="•"/>
            </a:pPr>
            <a:r>
              <a:rPr b="0" lang="en-US" sz="2800" spc="-1" strike="noStrike">
                <a:solidFill>
                  <a:srgbClr val="000000"/>
                </a:solidFill>
                <a:uFill>
                  <a:solidFill>
                    <a:srgbClr val="ffffff"/>
                  </a:solidFill>
                </a:uFill>
                <a:latin typeface="Calibri"/>
              </a:rPr>
              <a:t>Click to edit Master text styles</a:t>
            </a:r>
            <a:br/>
            <a:r>
              <a:rPr b="0" lang="en-US" sz="2400" spc="-1" strike="noStrike">
                <a:solidFill>
                  <a:srgbClr val="000000"/>
                </a:solidFill>
                <a:uFill>
                  <a:solidFill>
                    <a:srgbClr val="ffffff"/>
                  </a:solidFill>
                </a:uFill>
                <a:latin typeface="Calibri"/>
              </a:rPr>
              <a:t>Second level</a:t>
            </a:r>
            <a:br/>
            <a:r>
              <a:rPr b="0" lang="en-US" sz="2000" spc="-1" strike="noStrike">
                <a:solidFill>
                  <a:srgbClr val="000000"/>
                </a:solidFill>
                <a:uFill>
                  <a:solidFill>
                    <a:srgbClr val="ffffff"/>
                  </a:solidFill>
                </a:uFill>
                <a:latin typeface="Calibri"/>
              </a:rPr>
              <a:t>Third level</a:t>
            </a:r>
            <a:br/>
            <a:r>
              <a:rPr b="0" lang="en-US" sz="1800" spc="-1" strike="noStrike">
                <a:solidFill>
                  <a:srgbClr val="000000"/>
                </a:solidFill>
                <a:uFill>
                  <a:solidFill>
                    <a:srgbClr val="ffffff"/>
                  </a:solidFill>
                </a:uFill>
                <a:latin typeface="Calibri"/>
              </a:rPr>
              <a:t>Fourth level</a:t>
            </a:r>
            <a:br/>
            <a:r>
              <a:rPr b="0" lang="en-US" sz="1800" spc="-1" strike="noStrike">
                <a:solidFill>
                  <a:srgbClr val="000000"/>
                </a:solidFill>
                <a:uFill>
                  <a:solidFill>
                    <a:srgbClr val="ffffff"/>
                  </a:solidFill>
                </a:uFill>
                <a:latin typeface="Calibri"/>
              </a:rPr>
              <a:t>Fifth level</a:t>
            </a:r>
            <a:endParaRPr b="0" lang="en-US" sz="1800" spc="-1" strike="noStrike">
              <a:solidFill>
                <a:srgbClr val="000000"/>
              </a:solidFill>
              <a:uFill>
                <a:solidFill>
                  <a:srgbClr val="ffffff"/>
                </a:solidFill>
              </a:uFill>
              <a:latin typeface="Arial"/>
            </a:endParaRPr>
          </a:p>
        </p:txBody>
      </p:sp>
      <p:sp>
        <p:nvSpPr>
          <p:cNvPr id="167" name="PlaceHolder 3"/>
          <p:cNvSpPr>
            <a:spLocks noGrp="1"/>
          </p:cNvSpPr>
          <p:nvPr>
            <p:ph type="title"/>
          </p:nvPr>
        </p:nvSpPr>
        <p:spPr>
          <a:xfrm>
            <a:off x="4648320" y="1600200"/>
            <a:ext cx="4038480" cy="4525920"/>
          </a:xfrm>
          <a:prstGeom prst="rect">
            <a:avLst/>
          </a:prstGeom>
        </p:spPr>
        <p:txBody>
          <a:bodyPr/>
          <a:p>
            <a:pPr marL="343080" indent="-343080">
              <a:lnSpc>
                <a:spcPct val="100000"/>
              </a:lnSpc>
              <a:spcBef>
                <a:spcPts val="700"/>
              </a:spcBef>
              <a:buClr>
                <a:srgbClr val="000000"/>
              </a:buClr>
              <a:buFont typeface="Arial"/>
              <a:buChar char="•"/>
            </a:pPr>
            <a:r>
              <a:rPr b="0" lang="en-US" sz="2800" spc="-1" strike="noStrike">
                <a:solidFill>
                  <a:srgbClr val="000000"/>
                </a:solidFill>
                <a:uFill>
                  <a:solidFill>
                    <a:srgbClr val="ffffff"/>
                  </a:solidFill>
                </a:uFill>
                <a:latin typeface="Calibri"/>
              </a:rPr>
              <a:t>Click to edit Master text styles</a:t>
            </a:r>
            <a:br/>
            <a:r>
              <a:rPr b="0" lang="en-US" sz="2400" spc="-1" strike="noStrike">
                <a:solidFill>
                  <a:srgbClr val="000000"/>
                </a:solidFill>
                <a:uFill>
                  <a:solidFill>
                    <a:srgbClr val="ffffff"/>
                  </a:solidFill>
                </a:uFill>
                <a:latin typeface="Calibri"/>
              </a:rPr>
              <a:t>Second level</a:t>
            </a:r>
            <a:br/>
            <a:r>
              <a:rPr b="0" lang="en-US" sz="2000" spc="-1" strike="noStrike">
                <a:solidFill>
                  <a:srgbClr val="000000"/>
                </a:solidFill>
                <a:uFill>
                  <a:solidFill>
                    <a:srgbClr val="ffffff"/>
                  </a:solidFill>
                </a:uFill>
                <a:latin typeface="Calibri"/>
              </a:rPr>
              <a:t>Third level</a:t>
            </a:r>
            <a:br/>
            <a:r>
              <a:rPr b="0" lang="en-US" sz="1800" spc="-1" strike="noStrike">
                <a:solidFill>
                  <a:srgbClr val="000000"/>
                </a:solidFill>
                <a:uFill>
                  <a:solidFill>
                    <a:srgbClr val="ffffff"/>
                  </a:solidFill>
                </a:uFill>
                <a:latin typeface="Calibri"/>
              </a:rPr>
              <a:t>Fourth level</a:t>
            </a:r>
            <a:br/>
            <a:r>
              <a:rPr b="0" lang="en-US" sz="1800" spc="-1" strike="noStrike">
                <a:solidFill>
                  <a:srgbClr val="000000"/>
                </a:solidFill>
                <a:uFill>
                  <a:solidFill>
                    <a:srgbClr val="ffffff"/>
                  </a:solidFill>
                </a:uFill>
                <a:latin typeface="Calibri"/>
              </a:rPr>
              <a:t>Fifth level</a:t>
            </a:r>
            <a:endParaRPr b="0" lang="en-US" sz="1800" spc="-1" strike="noStrike">
              <a:solidFill>
                <a:srgbClr val="000000"/>
              </a:solidFill>
              <a:uFill>
                <a:solidFill>
                  <a:srgbClr val="ffffff"/>
                </a:solidFill>
              </a:uFill>
              <a:latin typeface="Arial"/>
            </a:endParaRPr>
          </a:p>
        </p:txBody>
      </p:sp>
      <p:sp>
        <p:nvSpPr>
          <p:cNvPr id="168" name="PlaceHolder 4"/>
          <p:cNvSpPr>
            <a:spLocks noGrp="1"/>
          </p:cNvSpPr>
          <p:nvPr>
            <p:ph type="dt"/>
          </p:nvPr>
        </p:nvSpPr>
        <p:spPr>
          <a:xfrm>
            <a:off x="457200" y="6356520"/>
            <a:ext cx="2133720" cy="365040"/>
          </a:xfrm>
          <a:prstGeom prst="rect">
            <a:avLst/>
          </a:prstGeom>
        </p:spPr>
        <p:txBody>
          <a:bodyPr anchor="ctr"/>
          <a:p>
            <a:pPr>
              <a:lnSpc>
                <a:spcPct val="100000"/>
              </a:lnSpc>
            </a:pPr>
            <a:fld id="{9B8915C4-24C5-4CEB-9B56-9ADFAC16F9E3}"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169" name="PlaceHolder 5"/>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170" name="PlaceHolder 6"/>
          <p:cNvSpPr>
            <a:spLocks noGrp="1"/>
          </p:cNvSpPr>
          <p:nvPr>
            <p:ph type="sldNum"/>
          </p:nvPr>
        </p:nvSpPr>
        <p:spPr>
          <a:xfrm>
            <a:off x="6553080" y="6356520"/>
            <a:ext cx="2133720" cy="365040"/>
          </a:xfrm>
          <a:prstGeom prst="rect">
            <a:avLst/>
          </a:prstGeom>
        </p:spPr>
        <p:txBody>
          <a:bodyPr anchor="ctr"/>
          <a:p>
            <a:pPr algn="r">
              <a:lnSpc>
                <a:spcPct val="100000"/>
              </a:lnSpc>
            </a:pPr>
            <a:fld id="{FA8530D4-84EA-4973-BF0F-177B14A2C203}"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274680"/>
            <a:ext cx="8229600" cy="1143000"/>
          </a:xfrm>
          <a:prstGeom prst="rect">
            <a:avLst/>
          </a:prstGeom>
        </p:spPr>
        <p:txBody>
          <a:bodyPr anchor="ctr" anchorCtr="1"/>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4400" spc="-1" strike="noStrike">
              <a:solidFill>
                <a:srgbClr val="000000"/>
              </a:solidFill>
              <a:uFill>
                <a:solidFill>
                  <a:srgbClr val="ffffff"/>
                </a:solidFill>
              </a:uFill>
              <a:latin typeface="Arial"/>
            </a:endParaRPr>
          </a:p>
        </p:txBody>
      </p:sp>
      <p:sp>
        <p:nvSpPr>
          <p:cNvPr id="208" name="PlaceHolder 2"/>
          <p:cNvSpPr>
            <a:spLocks noGrp="1"/>
          </p:cNvSpPr>
          <p:nvPr>
            <p:ph type="body"/>
          </p:nvPr>
        </p:nvSpPr>
        <p:spPr>
          <a:xfrm>
            <a:off x="457200" y="1535040"/>
            <a:ext cx="4040280" cy="639720"/>
          </a:xfrm>
          <a:prstGeom prst="rect">
            <a:avLst/>
          </a:prstGeom>
        </p:spPr>
        <p:txBody>
          <a:bodyPr anchor="b"/>
          <a:p>
            <a:pPr marL="432000" indent="-324000">
              <a:lnSpc>
                <a:spcPct val="100000"/>
              </a:lnSpc>
              <a:spcBef>
                <a:spcPts val="601"/>
              </a:spcBef>
              <a:buClr>
                <a:srgbClr val="000000"/>
              </a:buClr>
              <a:buSzPct val="45000"/>
              <a:buFont typeface="Wingdings" charset="2"/>
              <a:buChar char=""/>
            </a:pPr>
            <a:r>
              <a:rPr b="1" lang="en-US" sz="2400" spc="-1" strike="noStrike">
                <a:solidFill>
                  <a:srgbClr val="000000"/>
                </a:solidFill>
                <a:uFill>
                  <a:solidFill>
                    <a:srgbClr val="ffffff"/>
                  </a:solidFill>
                </a:uFill>
                <a:latin typeface="Calibri"/>
              </a:rPr>
              <a:t>Click to edit Master text styles</a:t>
            </a:r>
            <a:endParaRPr b="0" lang="en-US" sz="2400" spc="-1" strike="noStrike">
              <a:solidFill>
                <a:srgbClr val="000000"/>
              </a:solidFill>
              <a:uFill>
                <a:solidFill>
                  <a:srgbClr val="ffffff"/>
                </a:solidFill>
              </a:uFill>
              <a:latin typeface="Arial"/>
            </a:endParaRPr>
          </a:p>
        </p:txBody>
      </p:sp>
      <p:sp>
        <p:nvSpPr>
          <p:cNvPr id="209" name="PlaceHolder 3"/>
          <p:cNvSpPr>
            <a:spLocks noGrp="1"/>
          </p:cNvSpPr>
          <p:nvPr>
            <p:ph type="title"/>
          </p:nvPr>
        </p:nvSpPr>
        <p:spPr>
          <a:xfrm>
            <a:off x="457200" y="2174760"/>
            <a:ext cx="4040280" cy="3951360"/>
          </a:xfrm>
          <a:prstGeom prst="rect">
            <a:avLst/>
          </a:prstGeom>
        </p:spPr>
        <p:txBody>
          <a:bodyPr/>
          <a:p>
            <a:pPr marL="343080" indent="-343080">
              <a:lnSpc>
                <a:spcPct val="100000"/>
              </a:lnSpc>
              <a:spcBef>
                <a:spcPts val="601"/>
              </a:spcBef>
              <a:buClr>
                <a:srgbClr val="000000"/>
              </a:buClr>
              <a:buFont typeface="Arial"/>
              <a:buChar char="•"/>
            </a:pPr>
            <a:r>
              <a:rPr b="0" lang="en-US" sz="2400" spc="-1" strike="noStrike">
                <a:solidFill>
                  <a:srgbClr val="000000"/>
                </a:solidFill>
                <a:uFill>
                  <a:solidFill>
                    <a:srgbClr val="ffffff"/>
                  </a:solidFill>
                </a:uFill>
                <a:latin typeface="Calibri"/>
              </a:rPr>
              <a:t>Click to edit Master text styles</a:t>
            </a:r>
            <a:br/>
            <a:r>
              <a:rPr b="0" lang="en-US" sz="2000" spc="-1" strike="noStrike">
                <a:solidFill>
                  <a:srgbClr val="000000"/>
                </a:solidFill>
                <a:uFill>
                  <a:solidFill>
                    <a:srgbClr val="ffffff"/>
                  </a:solidFill>
                </a:uFill>
                <a:latin typeface="Calibri"/>
              </a:rPr>
              <a:t>Second level</a:t>
            </a:r>
            <a:br/>
            <a:r>
              <a:rPr b="0" lang="en-US" sz="1800" spc="-1" strike="noStrike">
                <a:solidFill>
                  <a:srgbClr val="000000"/>
                </a:solidFill>
                <a:uFill>
                  <a:solidFill>
                    <a:srgbClr val="ffffff"/>
                  </a:solidFill>
                </a:uFill>
                <a:latin typeface="Calibri"/>
              </a:rPr>
              <a:t>Third level</a:t>
            </a:r>
            <a:br/>
            <a:r>
              <a:rPr b="0" lang="en-US" sz="1600" spc="-1" strike="noStrike">
                <a:solidFill>
                  <a:srgbClr val="000000"/>
                </a:solidFill>
                <a:uFill>
                  <a:solidFill>
                    <a:srgbClr val="ffffff"/>
                  </a:solidFill>
                </a:uFill>
                <a:latin typeface="Calibri"/>
              </a:rPr>
              <a:t>Fourth level</a:t>
            </a:r>
            <a:br/>
            <a:r>
              <a:rPr b="0" lang="en-US" sz="1600" spc="-1" strike="noStrike">
                <a:solidFill>
                  <a:srgbClr val="000000"/>
                </a:solidFill>
                <a:uFill>
                  <a:solidFill>
                    <a:srgbClr val="ffffff"/>
                  </a:solidFill>
                </a:uFill>
                <a:latin typeface="Calibri"/>
              </a:rPr>
              <a:t>Fifth level</a:t>
            </a:r>
            <a:endParaRPr b="0" lang="en-US" sz="1600" spc="-1" strike="noStrike">
              <a:solidFill>
                <a:srgbClr val="000000"/>
              </a:solidFill>
              <a:uFill>
                <a:solidFill>
                  <a:srgbClr val="ffffff"/>
                </a:solidFill>
              </a:uFill>
              <a:latin typeface="Arial"/>
            </a:endParaRPr>
          </a:p>
        </p:txBody>
      </p:sp>
      <p:sp>
        <p:nvSpPr>
          <p:cNvPr id="210" name="PlaceHolder 4"/>
          <p:cNvSpPr>
            <a:spLocks noGrp="1"/>
          </p:cNvSpPr>
          <p:nvPr>
            <p:ph type="body"/>
          </p:nvPr>
        </p:nvSpPr>
        <p:spPr>
          <a:xfrm>
            <a:off x="4645080" y="1535040"/>
            <a:ext cx="4041720" cy="639720"/>
          </a:xfrm>
          <a:prstGeom prst="rect">
            <a:avLst/>
          </a:prstGeom>
        </p:spPr>
        <p:txBody>
          <a:bodyPr anchor="b"/>
          <a:p>
            <a:pPr>
              <a:lnSpc>
                <a:spcPct val="100000"/>
              </a:lnSpc>
              <a:spcBef>
                <a:spcPts val="601"/>
              </a:spcBef>
            </a:pPr>
            <a:r>
              <a:rPr b="1" lang="en-US" sz="2400" spc="-1" strike="noStrike">
                <a:solidFill>
                  <a:srgbClr val="000000"/>
                </a:solidFill>
                <a:uFill>
                  <a:solidFill>
                    <a:srgbClr val="ffffff"/>
                  </a:solidFill>
                </a:uFill>
                <a:latin typeface="Calibri"/>
              </a:rPr>
              <a:t>Click to edit Master text styles</a:t>
            </a:r>
            <a:endParaRPr b="0" lang="en-US" sz="2400" spc="-1" strike="noStrike">
              <a:solidFill>
                <a:srgbClr val="000000"/>
              </a:solidFill>
              <a:uFill>
                <a:solidFill>
                  <a:srgbClr val="ffffff"/>
                </a:solidFill>
              </a:uFill>
              <a:latin typeface="Arial"/>
            </a:endParaRPr>
          </a:p>
        </p:txBody>
      </p:sp>
      <p:sp>
        <p:nvSpPr>
          <p:cNvPr id="211" name="PlaceHolder 5"/>
          <p:cNvSpPr>
            <a:spLocks noGrp="1"/>
          </p:cNvSpPr>
          <p:nvPr>
            <p:ph type="title"/>
          </p:nvPr>
        </p:nvSpPr>
        <p:spPr>
          <a:xfrm>
            <a:off x="4645080" y="2174760"/>
            <a:ext cx="4041720" cy="3951360"/>
          </a:xfrm>
          <a:prstGeom prst="rect">
            <a:avLst/>
          </a:prstGeom>
        </p:spPr>
        <p:txBody>
          <a:bodyPr/>
          <a:p>
            <a:pPr marL="343080" indent="-343080">
              <a:lnSpc>
                <a:spcPct val="100000"/>
              </a:lnSpc>
              <a:spcBef>
                <a:spcPts val="601"/>
              </a:spcBef>
              <a:buClr>
                <a:srgbClr val="000000"/>
              </a:buClr>
              <a:buFont typeface="Arial"/>
              <a:buChar char="•"/>
            </a:pPr>
            <a:r>
              <a:rPr b="0" lang="en-US" sz="2400" spc="-1" strike="noStrike">
                <a:solidFill>
                  <a:srgbClr val="000000"/>
                </a:solidFill>
                <a:uFill>
                  <a:solidFill>
                    <a:srgbClr val="ffffff"/>
                  </a:solidFill>
                </a:uFill>
                <a:latin typeface="Calibri"/>
              </a:rPr>
              <a:t>Click to edit Master text styles</a:t>
            </a:r>
            <a:br/>
            <a:r>
              <a:rPr b="0" lang="en-US" sz="2000" spc="-1" strike="noStrike">
                <a:solidFill>
                  <a:srgbClr val="000000"/>
                </a:solidFill>
                <a:uFill>
                  <a:solidFill>
                    <a:srgbClr val="ffffff"/>
                  </a:solidFill>
                </a:uFill>
                <a:latin typeface="Calibri"/>
              </a:rPr>
              <a:t>Second level</a:t>
            </a:r>
            <a:br/>
            <a:r>
              <a:rPr b="0" lang="en-US" sz="1800" spc="-1" strike="noStrike">
                <a:solidFill>
                  <a:srgbClr val="000000"/>
                </a:solidFill>
                <a:uFill>
                  <a:solidFill>
                    <a:srgbClr val="ffffff"/>
                  </a:solidFill>
                </a:uFill>
                <a:latin typeface="Calibri"/>
              </a:rPr>
              <a:t>Third level</a:t>
            </a:r>
            <a:br/>
            <a:r>
              <a:rPr b="0" lang="en-US" sz="1600" spc="-1" strike="noStrike">
                <a:solidFill>
                  <a:srgbClr val="000000"/>
                </a:solidFill>
                <a:uFill>
                  <a:solidFill>
                    <a:srgbClr val="ffffff"/>
                  </a:solidFill>
                </a:uFill>
                <a:latin typeface="Calibri"/>
              </a:rPr>
              <a:t>Fourth level</a:t>
            </a:r>
            <a:br/>
            <a:r>
              <a:rPr b="0" lang="en-US" sz="1600" spc="-1" strike="noStrike">
                <a:solidFill>
                  <a:srgbClr val="000000"/>
                </a:solidFill>
                <a:uFill>
                  <a:solidFill>
                    <a:srgbClr val="ffffff"/>
                  </a:solidFill>
                </a:uFill>
                <a:latin typeface="Calibri"/>
              </a:rPr>
              <a:t>Fifth level</a:t>
            </a:r>
            <a:endParaRPr b="0" lang="en-US" sz="1600" spc="-1" strike="noStrike">
              <a:solidFill>
                <a:srgbClr val="000000"/>
              </a:solidFill>
              <a:uFill>
                <a:solidFill>
                  <a:srgbClr val="ffffff"/>
                </a:solidFill>
              </a:uFill>
              <a:latin typeface="Arial"/>
            </a:endParaRPr>
          </a:p>
        </p:txBody>
      </p:sp>
      <p:sp>
        <p:nvSpPr>
          <p:cNvPr id="212" name="PlaceHolder 6"/>
          <p:cNvSpPr>
            <a:spLocks noGrp="1"/>
          </p:cNvSpPr>
          <p:nvPr>
            <p:ph type="dt"/>
          </p:nvPr>
        </p:nvSpPr>
        <p:spPr>
          <a:xfrm>
            <a:off x="457200" y="6356520"/>
            <a:ext cx="2133720" cy="365040"/>
          </a:xfrm>
          <a:prstGeom prst="rect">
            <a:avLst/>
          </a:prstGeom>
        </p:spPr>
        <p:txBody>
          <a:bodyPr anchor="ctr"/>
          <a:p>
            <a:pPr>
              <a:lnSpc>
                <a:spcPct val="100000"/>
              </a:lnSpc>
            </a:pPr>
            <a:fld id="{901FBCC9-46BF-448D-84D4-55E314A91A0C}"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213" name="PlaceHolder 7"/>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214" name="PlaceHolder 8"/>
          <p:cNvSpPr>
            <a:spLocks noGrp="1"/>
          </p:cNvSpPr>
          <p:nvPr>
            <p:ph type="sldNum"/>
          </p:nvPr>
        </p:nvSpPr>
        <p:spPr>
          <a:xfrm>
            <a:off x="6553080" y="6356520"/>
            <a:ext cx="2133720" cy="365040"/>
          </a:xfrm>
          <a:prstGeom prst="rect">
            <a:avLst/>
          </a:prstGeom>
        </p:spPr>
        <p:txBody>
          <a:bodyPr anchor="ctr"/>
          <a:p>
            <a:pPr algn="r">
              <a:lnSpc>
                <a:spcPct val="100000"/>
              </a:lnSpc>
            </a:pPr>
            <a:fld id="{1A4FE192-4375-40C8-92D4-395A91DD3B90}"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1" name="PlaceHolder 1"/>
          <p:cNvSpPr>
            <a:spLocks noGrp="1"/>
          </p:cNvSpPr>
          <p:nvPr>
            <p:ph type="title"/>
          </p:nvPr>
        </p:nvSpPr>
        <p:spPr>
          <a:xfrm>
            <a:off x="457200" y="274680"/>
            <a:ext cx="8229600" cy="1143000"/>
          </a:xfrm>
          <a:prstGeom prst="rect">
            <a:avLst/>
          </a:prstGeom>
        </p:spPr>
        <p:txBody>
          <a:bodyPr anchor="ctr" anchorCtr="1"/>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4400" spc="-1" strike="noStrike">
              <a:solidFill>
                <a:srgbClr val="000000"/>
              </a:solidFill>
              <a:uFill>
                <a:solidFill>
                  <a:srgbClr val="ffffff"/>
                </a:solidFill>
              </a:uFill>
              <a:latin typeface="Arial"/>
            </a:endParaRPr>
          </a:p>
        </p:txBody>
      </p:sp>
      <p:sp>
        <p:nvSpPr>
          <p:cNvPr id="252" name="PlaceHolder 2"/>
          <p:cNvSpPr>
            <a:spLocks noGrp="1"/>
          </p:cNvSpPr>
          <p:nvPr>
            <p:ph type="dt"/>
          </p:nvPr>
        </p:nvSpPr>
        <p:spPr>
          <a:xfrm>
            <a:off x="457200" y="6356520"/>
            <a:ext cx="2133720" cy="365040"/>
          </a:xfrm>
          <a:prstGeom prst="rect">
            <a:avLst/>
          </a:prstGeom>
        </p:spPr>
        <p:txBody>
          <a:bodyPr anchor="ctr"/>
          <a:p>
            <a:pPr>
              <a:lnSpc>
                <a:spcPct val="100000"/>
              </a:lnSpc>
            </a:pPr>
            <a:fld id="{01A36B35-E1B9-40B2-8DAF-EF41585C3969}"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253" name="PlaceHolder 3"/>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254" name="PlaceHolder 4"/>
          <p:cNvSpPr>
            <a:spLocks noGrp="1"/>
          </p:cNvSpPr>
          <p:nvPr>
            <p:ph type="sldNum"/>
          </p:nvPr>
        </p:nvSpPr>
        <p:spPr>
          <a:xfrm>
            <a:off x="6553080" y="6356520"/>
            <a:ext cx="2133720" cy="365040"/>
          </a:xfrm>
          <a:prstGeom prst="rect">
            <a:avLst/>
          </a:prstGeom>
        </p:spPr>
        <p:txBody>
          <a:bodyPr anchor="ctr"/>
          <a:p>
            <a:pPr algn="r">
              <a:lnSpc>
                <a:spcPct val="100000"/>
              </a:lnSpc>
            </a:pPr>
            <a:fld id="{08227C0F-5F46-4547-8B81-85F3336BB517}"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1" name="PlaceHolder 1"/>
          <p:cNvSpPr>
            <a:spLocks noGrp="1"/>
          </p:cNvSpPr>
          <p:nvPr>
            <p:ph type="dt"/>
          </p:nvPr>
        </p:nvSpPr>
        <p:spPr>
          <a:xfrm>
            <a:off x="457200" y="6356520"/>
            <a:ext cx="2133720" cy="365040"/>
          </a:xfrm>
          <a:prstGeom prst="rect">
            <a:avLst/>
          </a:prstGeom>
        </p:spPr>
        <p:txBody>
          <a:bodyPr anchor="ctr"/>
          <a:p>
            <a:pPr>
              <a:lnSpc>
                <a:spcPct val="100000"/>
              </a:lnSpc>
            </a:pPr>
            <a:fld id="{BBC7B56F-3C01-4359-8344-6958BFB9BCA0}"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292" name="PlaceHolder 2"/>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293" name="PlaceHolder 3"/>
          <p:cNvSpPr>
            <a:spLocks noGrp="1"/>
          </p:cNvSpPr>
          <p:nvPr>
            <p:ph type="sldNum"/>
          </p:nvPr>
        </p:nvSpPr>
        <p:spPr>
          <a:xfrm>
            <a:off x="6553080" y="6356520"/>
            <a:ext cx="2133720" cy="365040"/>
          </a:xfrm>
          <a:prstGeom prst="rect">
            <a:avLst/>
          </a:prstGeom>
        </p:spPr>
        <p:txBody>
          <a:bodyPr anchor="ctr"/>
          <a:p>
            <a:pPr algn="r">
              <a:lnSpc>
                <a:spcPct val="100000"/>
              </a:lnSpc>
            </a:pPr>
            <a:fld id="{5295E867-DA93-41D7-8373-3FA5199BDC7A}"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0" name="PlaceHolder 1"/>
          <p:cNvSpPr>
            <a:spLocks noGrp="1"/>
          </p:cNvSpPr>
          <p:nvPr>
            <p:ph type="title"/>
          </p:nvPr>
        </p:nvSpPr>
        <p:spPr>
          <a:xfrm>
            <a:off x="457200" y="272880"/>
            <a:ext cx="3008160" cy="1162080"/>
          </a:xfrm>
          <a:prstGeom prst="rect">
            <a:avLst/>
          </a:prstGeom>
        </p:spPr>
        <p:txBody>
          <a:bodyPr anchor="b"/>
          <a:p>
            <a:pPr>
              <a:lnSpc>
                <a:spcPct val="100000"/>
              </a:lnSpc>
            </a:pPr>
            <a:r>
              <a:rPr b="1" lang="en-US" sz="2000" spc="-1" strike="noStrike">
                <a:solidFill>
                  <a:srgbClr val="000000"/>
                </a:solidFill>
                <a:uFill>
                  <a:solidFill>
                    <a:srgbClr val="ffffff"/>
                  </a:solidFill>
                </a:uFill>
                <a:latin typeface="Calibri"/>
              </a:rPr>
              <a:t>Click to edit Master title style</a:t>
            </a:r>
            <a:endParaRPr b="0" lang="en-US" sz="2000" spc="-1" strike="noStrike">
              <a:solidFill>
                <a:srgbClr val="000000"/>
              </a:solidFill>
              <a:uFill>
                <a:solidFill>
                  <a:srgbClr val="ffffff"/>
                </a:solidFill>
              </a:uFill>
              <a:latin typeface="Arial"/>
            </a:endParaRPr>
          </a:p>
        </p:txBody>
      </p:sp>
      <p:sp>
        <p:nvSpPr>
          <p:cNvPr id="331" name="PlaceHolder 2"/>
          <p:cNvSpPr>
            <a:spLocks noGrp="1"/>
          </p:cNvSpPr>
          <p:nvPr>
            <p:ph type="title"/>
          </p:nvPr>
        </p:nvSpPr>
        <p:spPr>
          <a:xfrm>
            <a:off x="3575160" y="272880"/>
            <a:ext cx="5111640" cy="5853240"/>
          </a:xfrm>
          <a:prstGeom prst="rect">
            <a:avLst/>
          </a:prstGeom>
        </p:spPr>
        <p:txBody>
          <a:bodyPr/>
          <a:p>
            <a:pPr marL="343080" indent="-343080">
              <a:lnSpc>
                <a:spcPct val="100000"/>
              </a:lnSpc>
              <a:spcBef>
                <a:spcPts val="799"/>
              </a:spcBef>
              <a:buClr>
                <a:srgbClr val="000000"/>
              </a:buClr>
              <a:buFont typeface="Arial"/>
              <a:buChar char="•"/>
            </a:pPr>
            <a:r>
              <a:rPr b="0" lang="en-US" sz="3200" spc="-1" strike="noStrike">
                <a:solidFill>
                  <a:srgbClr val="000000"/>
                </a:solidFill>
                <a:uFill>
                  <a:solidFill>
                    <a:srgbClr val="ffffff"/>
                  </a:solidFill>
                </a:uFill>
                <a:latin typeface="Calibri"/>
              </a:rPr>
              <a:t>Click to edit Master text styles</a:t>
            </a:r>
            <a:br/>
            <a:r>
              <a:rPr b="0" lang="en-US" sz="2800" spc="-1" strike="noStrike">
                <a:solidFill>
                  <a:srgbClr val="000000"/>
                </a:solidFill>
                <a:uFill>
                  <a:solidFill>
                    <a:srgbClr val="ffffff"/>
                  </a:solidFill>
                </a:uFill>
                <a:latin typeface="Calibri"/>
              </a:rPr>
              <a:t>Second level</a:t>
            </a:r>
            <a:br/>
            <a:r>
              <a:rPr b="0" lang="en-US" sz="2400" spc="-1" strike="noStrike">
                <a:solidFill>
                  <a:srgbClr val="000000"/>
                </a:solidFill>
                <a:uFill>
                  <a:solidFill>
                    <a:srgbClr val="ffffff"/>
                  </a:solidFill>
                </a:uFill>
                <a:latin typeface="Calibri"/>
              </a:rPr>
              <a:t>Third level</a:t>
            </a:r>
            <a:br/>
            <a:r>
              <a:rPr b="0" lang="en-US" sz="2000" spc="-1" strike="noStrike">
                <a:solidFill>
                  <a:srgbClr val="000000"/>
                </a:solidFill>
                <a:uFill>
                  <a:solidFill>
                    <a:srgbClr val="ffffff"/>
                  </a:solidFill>
                </a:uFill>
                <a:latin typeface="Calibri"/>
              </a:rPr>
              <a:t>Fourth level</a:t>
            </a:r>
            <a:br/>
            <a:r>
              <a:rPr b="0" lang="en-US" sz="2000" spc="-1" strike="noStrike">
                <a:solidFill>
                  <a:srgbClr val="000000"/>
                </a:solidFill>
                <a:uFill>
                  <a:solidFill>
                    <a:srgbClr val="ffffff"/>
                  </a:solidFill>
                </a:uFill>
                <a:latin typeface="Calibri"/>
              </a:rPr>
              <a:t>Fifth level</a:t>
            </a:r>
            <a:endParaRPr b="0" lang="en-US" sz="2000" spc="-1" strike="noStrike">
              <a:solidFill>
                <a:srgbClr val="000000"/>
              </a:solidFill>
              <a:uFill>
                <a:solidFill>
                  <a:srgbClr val="ffffff"/>
                </a:solidFill>
              </a:uFill>
              <a:latin typeface="Arial"/>
            </a:endParaRPr>
          </a:p>
        </p:txBody>
      </p:sp>
      <p:sp>
        <p:nvSpPr>
          <p:cNvPr id="332" name="PlaceHolder 3"/>
          <p:cNvSpPr>
            <a:spLocks noGrp="1"/>
          </p:cNvSpPr>
          <p:nvPr>
            <p:ph type="body"/>
          </p:nvPr>
        </p:nvSpPr>
        <p:spPr>
          <a:xfrm>
            <a:off x="457200" y="1434960"/>
            <a:ext cx="3008160" cy="4691160"/>
          </a:xfrm>
          <a:prstGeom prst="rect">
            <a:avLst/>
          </a:prstGeom>
        </p:spPr>
        <p:txBody>
          <a:bodyPr/>
          <a:p>
            <a:pPr marL="432000" indent="-324000">
              <a:lnSpc>
                <a:spcPct val="100000"/>
              </a:lnSpc>
              <a:spcBef>
                <a:spcPts val="300"/>
              </a:spcBef>
              <a:buClr>
                <a:srgbClr val="000000"/>
              </a:buClr>
              <a:buSzPct val="45000"/>
              <a:buFont typeface="Wingdings" charset="2"/>
              <a:buChar char=""/>
            </a:pPr>
            <a:r>
              <a:rPr b="0" lang="en-US" sz="1400" spc="-1" strike="noStrike">
                <a:solidFill>
                  <a:srgbClr val="000000"/>
                </a:solidFill>
                <a:uFill>
                  <a:solidFill>
                    <a:srgbClr val="ffffff"/>
                  </a:solidFill>
                </a:uFill>
                <a:latin typeface="Calibri"/>
              </a:rPr>
              <a:t>Click to edit Master text styles</a:t>
            </a:r>
            <a:endParaRPr b="0" lang="en-US" sz="1400" spc="-1" strike="noStrike">
              <a:solidFill>
                <a:srgbClr val="000000"/>
              </a:solidFill>
              <a:uFill>
                <a:solidFill>
                  <a:srgbClr val="ffffff"/>
                </a:solidFill>
              </a:uFill>
              <a:latin typeface="Arial"/>
            </a:endParaRPr>
          </a:p>
        </p:txBody>
      </p:sp>
      <p:sp>
        <p:nvSpPr>
          <p:cNvPr id="333" name="PlaceHolder 4"/>
          <p:cNvSpPr>
            <a:spLocks noGrp="1"/>
          </p:cNvSpPr>
          <p:nvPr>
            <p:ph type="dt"/>
          </p:nvPr>
        </p:nvSpPr>
        <p:spPr>
          <a:xfrm>
            <a:off x="457200" y="6356520"/>
            <a:ext cx="2133720" cy="365040"/>
          </a:xfrm>
          <a:prstGeom prst="rect">
            <a:avLst/>
          </a:prstGeom>
        </p:spPr>
        <p:txBody>
          <a:bodyPr anchor="ctr"/>
          <a:p>
            <a:pPr>
              <a:lnSpc>
                <a:spcPct val="100000"/>
              </a:lnSpc>
            </a:pPr>
            <a:fld id="{5BA8D099-EEA6-4A52-99B9-B35DDDC6EDD8}" type="datetime">
              <a:rPr b="0" lang="en-US" sz="1200" spc="-1" strike="noStrike">
                <a:solidFill>
                  <a:srgbClr val="898989"/>
                </a:solidFill>
                <a:uFill>
                  <a:solidFill>
                    <a:srgbClr val="ffffff"/>
                  </a:solidFill>
                </a:uFill>
                <a:latin typeface="Calibri"/>
              </a:rPr>
              <a:t>1/29/19</a:t>
            </a:fld>
            <a:endParaRPr b="0" lang="en-US" sz="1200" spc="-1" strike="noStrike">
              <a:solidFill>
                <a:srgbClr val="000000"/>
              </a:solidFill>
              <a:uFill>
                <a:solidFill>
                  <a:srgbClr val="ffffff"/>
                </a:solidFill>
              </a:uFill>
              <a:latin typeface="Times New Roman"/>
            </a:endParaRPr>
          </a:p>
        </p:txBody>
      </p:sp>
      <p:sp>
        <p:nvSpPr>
          <p:cNvPr id="334" name="PlaceHolder 5"/>
          <p:cNvSpPr>
            <a:spLocks noGrp="1"/>
          </p:cNvSpPr>
          <p:nvPr>
            <p:ph type="ftr"/>
          </p:nvPr>
        </p:nvSpPr>
        <p:spPr>
          <a:xfrm>
            <a:off x="3124080" y="6356520"/>
            <a:ext cx="2895480" cy="365040"/>
          </a:xfrm>
          <a:prstGeom prst="rect">
            <a:avLst/>
          </a:prstGeom>
        </p:spPr>
        <p:txBody>
          <a:bodyPr anchor="ctr" anchorCtr="1"/>
          <a:p>
            <a:endParaRPr b="0" lang="en-US" sz="2400" spc="-1" strike="noStrike">
              <a:solidFill>
                <a:srgbClr val="000000"/>
              </a:solidFill>
              <a:uFill>
                <a:solidFill>
                  <a:srgbClr val="ffffff"/>
                </a:solidFill>
              </a:uFill>
              <a:latin typeface="Times New Roman"/>
            </a:endParaRPr>
          </a:p>
        </p:txBody>
      </p:sp>
      <p:sp>
        <p:nvSpPr>
          <p:cNvPr id="335" name="PlaceHolder 6"/>
          <p:cNvSpPr>
            <a:spLocks noGrp="1"/>
          </p:cNvSpPr>
          <p:nvPr>
            <p:ph type="sldNum"/>
          </p:nvPr>
        </p:nvSpPr>
        <p:spPr>
          <a:xfrm>
            <a:off x="6553080" y="6356520"/>
            <a:ext cx="2133720" cy="365040"/>
          </a:xfrm>
          <a:prstGeom prst="rect">
            <a:avLst/>
          </a:prstGeom>
        </p:spPr>
        <p:txBody>
          <a:bodyPr anchor="ctr"/>
          <a:p>
            <a:pPr algn="r">
              <a:lnSpc>
                <a:spcPct val="100000"/>
              </a:lnSpc>
            </a:pPr>
            <a:fld id="{12ED484A-E3BB-4D11-81E2-9F6F6F0E29E1}" type="slidenum">
              <a:rPr b="0" lang="en-US" sz="1200" spc="-1" strike="noStrike">
                <a:solidFill>
                  <a:srgbClr val="898989"/>
                </a:solidFill>
                <a:uFill>
                  <a:solidFill>
                    <a:srgbClr val="ffffff"/>
                  </a:solidFill>
                </a:uFill>
                <a:latin typeface="Calibri"/>
              </a:rPr>
              <a:t>&lt;number&gt;</a:t>
            </a:fld>
            <a:endParaRPr b="0" lang="en-US"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 id="2147483764"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3.xml"/><Relationship Id="rId3" Type="http://schemas.openxmlformats.org/officeDocument/2006/relationships/notesSlide" Target="../notesSlides/notesSlide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ccff"/>
        </a:solidFill>
      </p:bgPr>
    </p:bg>
    <p:spTree>
      <p:nvGrpSpPr>
        <p:cNvPr id="1" name=""/>
        <p:cNvGrpSpPr/>
        <p:nvPr/>
      </p:nvGrpSpPr>
      <p:grpSpPr>
        <a:xfrm>
          <a:off x="0" y="0"/>
          <a:ext cx="0" cy="0"/>
          <a:chOff x="0" y="0"/>
          <a:chExt cx="0" cy="0"/>
        </a:xfrm>
      </p:grpSpPr>
      <p:sp>
        <p:nvSpPr>
          <p:cNvPr id="501" name="CustomShape 1"/>
          <p:cNvSpPr/>
          <p:nvPr/>
        </p:nvSpPr>
        <p:spPr>
          <a:xfrm>
            <a:off x="838080" y="457200"/>
            <a:ext cx="685800" cy="1295280"/>
          </a:xfrm>
          <a:custGeom>
            <a:avLst/>
            <a:gdLst/>
            <a:ahLst/>
            <a:rect l="l" t="t" r="r" b="b"/>
            <a:pathLst>
              <a:path w="69" h="64">
                <a:moveTo>
                  <a:pt x="2" y="8"/>
                </a:moveTo>
                <a:close/>
              </a:path>
            </a:pathLst>
          </a:custGeom>
          <a:solidFill>
            <a:srgbClr val="663300"/>
          </a:solidFill>
          <a:ln>
            <a:noFill/>
          </a:ln>
        </p:spPr>
        <p:style>
          <a:lnRef idx="0"/>
          <a:fillRef idx="0"/>
          <a:effectRef idx="0"/>
          <a:fontRef idx="minor"/>
        </p:style>
      </p:sp>
      <p:sp>
        <p:nvSpPr>
          <p:cNvPr id="502" name="CustomShape 2"/>
          <p:cNvSpPr/>
          <p:nvPr/>
        </p:nvSpPr>
        <p:spPr>
          <a:xfrm>
            <a:off x="0" y="3505320"/>
            <a:ext cx="990720" cy="1066680"/>
          </a:xfrm>
          <a:custGeom>
            <a:avLst/>
            <a:gdLst/>
            <a:ahLst/>
            <a:rect l="l" t="t" r="r" b="b"/>
            <a:pathLst>
              <a:path w="69" h="64">
                <a:moveTo>
                  <a:pt x="2" y="8"/>
                </a:moveTo>
                <a:close/>
              </a:path>
            </a:pathLst>
          </a:custGeom>
          <a:solidFill>
            <a:srgbClr val="663300"/>
          </a:solidFill>
          <a:ln>
            <a:noFill/>
          </a:ln>
        </p:spPr>
        <p:style>
          <a:lnRef idx="0"/>
          <a:fillRef idx="0"/>
          <a:effectRef idx="0"/>
          <a:fontRef idx="minor"/>
        </p:style>
      </p:sp>
      <p:sp>
        <p:nvSpPr>
          <p:cNvPr id="503" name="CustomShape 3"/>
          <p:cNvSpPr/>
          <p:nvPr/>
        </p:nvSpPr>
        <p:spPr>
          <a:xfrm>
            <a:off x="2209680" y="228600"/>
            <a:ext cx="609480" cy="609480"/>
          </a:xfrm>
          <a:custGeom>
            <a:avLst/>
            <a:gdLst/>
            <a:ahLst/>
            <a:rect l="l" t="t" r="r" b="b"/>
            <a:pathLst>
              <a:path w="69" h="64">
                <a:moveTo>
                  <a:pt x="2" y="8"/>
                </a:moveTo>
                <a:close/>
              </a:path>
            </a:pathLst>
          </a:custGeom>
          <a:solidFill>
            <a:srgbClr val="ff3399"/>
          </a:solidFill>
          <a:ln>
            <a:noFill/>
          </a:ln>
        </p:spPr>
        <p:style>
          <a:lnRef idx="0"/>
          <a:fillRef idx="0"/>
          <a:effectRef idx="0"/>
          <a:fontRef idx="minor"/>
        </p:style>
      </p:sp>
      <p:sp>
        <p:nvSpPr>
          <p:cNvPr id="504" name="CustomShape 4"/>
          <p:cNvSpPr/>
          <p:nvPr/>
        </p:nvSpPr>
        <p:spPr>
          <a:xfrm>
            <a:off x="8153280" y="1523880"/>
            <a:ext cx="990720" cy="1828800"/>
          </a:xfrm>
          <a:custGeom>
            <a:avLst/>
            <a:gdLst/>
            <a:ahLst/>
            <a:rect l="l" t="t" r="r" b="b"/>
            <a:pathLst>
              <a:path w="69" h="64">
                <a:moveTo>
                  <a:pt x="2" y="8"/>
                </a:moveTo>
                <a:close/>
              </a:path>
            </a:pathLst>
          </a:custGeom>
          <a:solidFill>
            <a:srgbClr val="663300"/>
          </a:solidFill>
          <a:ln>
            <a:noFill/>
          </a:ln>
        </p:spPr>
        <p:style>
          <a:lnRef idx="0"/>
          <a:fillRef idx="0"/>
          <a:effectRef idx="0"/>
          <a:fontRef idx="minor"/>
        </p:style>
      </p:sp>
      <p:sp>
        <p:nvSpPr>
          <p:cNvPr id="505" name="CustomShape 5"/>
          <p:cNvSpPr/>
          <p:nvPr/>
        </p:nvSpPr>
        <p:spPr>
          <a:xfrm>
            <a:off x="762120" y="4876920"/>
            <a:ext cx="380880" cy="685800"/>
          </a:xfrm>
          <a:custGeom>
            <a:avLst/>
            <a:gdLst/>
            <a:ahLst/>
            <a:rect l="l" t="t" r="r" b="b"/>
            <a:pathLst>
              <a:path w="69" h="64">
                <a:moveTo>
                  <a:pt x="2" y="8"/>
                </a:moveTo>
                <a:close/>
              </a:path>
            </a:pathLst>
          </a:custGeom>
          <a:solidFill>
            <a:srgbClr val="92d050"/>
          </a:solidFill>
          <a:ln>
            <a:noFill/>
          </a:ln>
        </p:spPr>
        <p:style>
          <a:lnRef idx="0"/>
          <a:fillRef idx="0"/>
          <a:effectRef idx="0"/>
          <a:fontRef idx="minor"/>
        </p:style>
      </p:sp>
      <p:sp>
        <p:nvSpPr>
          <p:cNvPr id="506" name="CustomShape 6"/>
          <p:cNvSpPr/>
          <p:nvPr/>
        </p:nvSpPr>
        <p:spPr>
          <a:xfrm>
            <a:off x="7924680" y="4495680"/>
            <a:ext cx="609480" cy="609480"/>
          </a:xfrm>
          <a:custGeom>
            <a:avLst/>
            <a:gdLst/>
            <a:ahLst/>
            <a:rect l="l" t="t" r="r" b="b"/>
            <a:pathLst>
              <a:path w="69" h="64">
                <a:moveTo>
                  <a:pt x="2" y="8"/>
                </a:moveTo>
                <a:close/>
              </a:path>
            </a:pathLst>
          </a:custGeom>
          <a:solidFill>
            <a:srgbClr val="92d050"/>
          </a:solidFill>
          <a:ln>
            <a:noFill/>
          </a:ln>
        </p:spPr>
        <p:style>
          <a:lnRef idx="0"/>
          <a:fillRef idx="0"/>
          <a:effectRef idx="0"/>
          <a:fontRef idx="minor"/>
        </p:style>
      </p:sp>
      <p:sp>
        <p:nvSpPr>
          <p:cNvPr id="507" name="CustomShape 7"/>
          <p:cNvSpPr/>
          <p:nvPr/>
        </p:nvSpPr>
        <p:spPr>
          <a:xfrm>
            <a:off x="6477120" y="5486400"/>
            <a:ext cx="990720" cy="1066680"/>
          </a:xfrm>
          <a:custGeom>
            <a:avLst/>
            <a:gdLst/>
            <a:ahLst/>
            <a:rect l="l" t="t" r="r" b="b"/>
            <a:pathLst>
              <a:path w="69" h="64">
                <a:moveTo>
                  <a:pt x="2" y="8"/>
                </a:moveTo>
                <a:close/>
              </a:path>
            </a:pathLst>
          </a:custGeom>
          <a:solidFill>
            <a:srgbClr val="92d050"/>
          </a:solidFill>
          <a:ln>
            <a:noFill/>
          </a:ln>
        </p:spPr>
        <p:style>
          <a:lnRef idx="0"/>
          <a:fillRef idx="0"/>
          <a:effectRef idx="0"/>
          <a:fontRef idx="minor"/>
        </p:style>
      </p:sp>
      <p:sp>
        <p:nvSpPr>
          <p:cNvPr id="508" name="CustomShape 8"/>
          <p:cNvSpPr/>
          <p:nvPr/>
        </p:nvSpPr>
        <p:spPr>
          <a:xfrm>
            <a:off x="1828800" y="5791320"/>
            <a:ext cx="990720" cy="1066680"/>
          </a:xfrm>
          <a:custGeom>
            <a:avLst/>
            <a:gdLst/>
            <a:ahLst/>
            <a:rect l="l" t="t" r="r" b="b"/>
            <a:pathLst>
              <a:path w="69" h="64">
                <a:moveTo>
                  <a:pt x="2" y="8"/>
                </a:moveTo>
                <a:close/>
              </a:path>
            </a:pathLst>
          </a:custGeom>
          <a:solidFill>
            <a:srgbClr val="92d050"/>
          </a:solidFill>
          <a:ln>
            <a:noFill/>
          </a:ln>
        </p:spPr>
        <p:style>
          <a:lnRef idx="0"/>
          <a:fillRef idx="0"/>
          <a:effectRef idx="0"/>
          <a:fontRef idx="minor"/>
        </p:style>
      </p:sp>
      <p:sp>
        <p:nvSpPr>
          <p:cNvPr id="509" name="CustomShape 9"/>
          <p:cNvSpPr/>
          <p:nvPr/>
        </p:nvSpPr>
        <p:spPr>
          <a:xfrm>
            <a:off x="6629400" y="0"/>
            <a:ext cx="990720" cy="1066680"/>
          </a:xfrm>
          <a:custGeom>
            <a:avLst/>
            <a:gdLst/>
            <a:ahLst/>
            <a:rect l="l" t="t" r="r" b="b"/>
            <a:pathLst>
              <a:path w="69" h="64">
                <a:moveTo>
                  <a:pt x="2" y="8"/>
                </a:moveTo>
                <a:close/>
              </a:path>
            </a:pathLst>
          </a:custGeom>
          <a:solidFill>
            <a:srgbClr val="ff3399"/>
          </a:solidFill>
          <a:ln>
            <a:noFill/>
          </a:ln>
        </p:spPr>
        <p:style>
          <a:lnRef idx="0"/>
          <a:fillRef idx="0"/>
          <a:effectRef idx="0"/>
          <a:fontRef idx="minor"/>
        </p:style>
      </p:sp>
      <p:sp>
        <p:nvSpPr>
          <p:cNvPr id="510" name="CustomShape 10"/>
          <p:cNvSpPr/>
          <p:nvPr/>
        </p:nvSpPr>
        <p:spPr>
          <a:xfrm>
            <a:off x="4191120" y="5410080"/>
            <a:ext cx="685800" cy="1295280"/>
          </a:xfrm>
          <a:custGeom>
            <a:avLst/>
            <a:gdLst/>
            <a:ahLst/>
            <a:rect l="l" t="t" r="r" b="b"/>
            <a:pathLst>
              <a:path w="69" h="64">
                <a:moveTo>
                  <a:pt x="2" y="8"/>
                </a:moveTo>
                <a:close/>
              </a:path>
            </a:pathLst>
          </a:custGeom>
          <a:solidFill>
            <a:srgbClr val="ff3399"/>
          </a:solidFill>
          <a:ln>
            <a:noFill/>
          </a:ln>
        </p:spPr>
        <p:style>
          <a:lnRef idx="0"/>
          <a:fillRef idx="0"/>
          <a:effectRef idx="0"/>
          <a:fontRef idx="minor"/>
        </p:style>
      </p:sp>
      <p:sp>
        <p:nvSpPr>
          <p:cNvPr id="511" name="CustomShape 11"/>
          <p:cNvSpPr/>
          <p:nvPr/>
        </p:nvSpPr>
        <p:spPr>
          <a:xfrm>
            <a:off x="4495680" y="304920"/>
            <a:ext cx="685800" cy="1295280"/>
          </a:xfrm>
          <a:custGeom>
            <a:avLst/>
            <a:gdLst/>
            <a:ahLst/>
            <a:rect l="l" t="t" r="r" b="b"/>
            <a:pathLst>
              <a:path w="69" h="64">
                <a:moveTo>
                  <a:pt x="2" y="8"/>
                </a:moveTo>
                <a:close/>
              </a:path>
            </a:pathLst>
          </a:custGeom>
          <a:solidFill>
            <a:srgbClr val="663300"/>
          </a:solidFill>
          <a:ln>
            <a:noFill/>
          </a:ln>
        </p:spPr>
        <p:style>
          <a:lnRef idx="0"/>
          <a:fillRef idx="0"/>
          <a:effectRef idx="0"/>
          <a:fontRef idx="minor"/>
        </p:style>
      </p:sp>
      <p:sp>
        <p:nvSpPr>
          <p:cNvPr id="512" name="CustomShape 12"/>
          <p:cNvSpPr/>
          <p:nvPr/>
        </p:nvSpPr>
        <p:spPr>
          <a:xfrm>
            <a:off x="8458200" y="5410080"/>
            <a:ext cx="685800" cy="1295280"/>
          </a:xfrm>
          <a:custGeom>
            <a:avLst/>
            <a:gdLst/>
            <a:ahLst/>
            <a:rect l="l" t="t" r="r" b="b"/>
            <a:pathLst>
              <a:path w="69" h="64">
                <a:moveTo>
                  <a:pt x="2" y="8"/>
                </a:moveTo>
                <a:close/>
              </a:path>
            </a:pathLst>
          </a:custGeom>
          <a:solidFill>
            <a:srgbClr val="ff3399"/>
          </a:solidFill>
          <a:ln>
            <a:noFill/>
          </a:ln>
        </p:spPr>
        <p:style>
          <a:lnRef idx="0"/>
          <a:fillRef idx="0"/>
          <a:effectRef idx="0"/>
          <a:fontRef idx="minor"/>
        </p:style>
      </p:sp>
      <p:sp>
        <p:nvSpPr>
          <p:cNvPr id="513" name="CustomShape 13"/>
          <p:cNvSpPr/>
          <p:nvPr/>
        </p:nvSpPr>
        <p:spPr>
          <a:xfrm>
            <a:off x="0" y="5562720"/>
            <a:ext cx="685800" cy="1295280"/>
          </a:xfrm>
          <a:custGeom>
            <a:avLst/>
            <a:gdLst/>
            <a:ahLst/>
            <a:rect l="l" t="t" r="r" b="b"/>
            <a:pathLst>
              <a:path w="69" h="64">
                <a:moveTo>
                  <a:pt x="2" y="8"/>
                </a:moveTo>
                <a:close/>
              </a:path>
            </a:pathLst>
          </a:custGeom>
          <a:solidFill>
            <a:srgbClr val="ff3399"/>
          </a:solidFill>
          <a:ln>
            <a:noFill/>
          </a:ln>
        </p:spPr>
        <p:style>
          <a:lnRef idx="0"/>
          <a:fillRef idx="0"/>
          <a:effectRef idx="0"/>
          <a:fontRef idx="minor"/>
        </p:style>
      </p:sp>
      <p:sp>
        <p:nvSpPr>
          <p:cNvPr id="514" name="CustomShape 14"/>
          <p:cNvSpPr/>
          <p:nvPr/>
        </p:nvSpPr>
        <p:spPr>
          <a:xfrm>
            <a:off x="8610480" y="0"/>
            <a:ext cx="380880" cy="685800"/>
          </a:xfrm>
          <a:custGeom>
            <a:avLst/>
            <a:gdLst/>
            <a:ahLst/>
            <a:rect l="l" t="t" r="r" b="b"/>
            <a:pathLst>
              <a:path w="69" h="64">
                <a:moveTo>
                  <a:pt x="2" y="8"/>
                </a:moveTo>
                <a:close/>
              </a:path>
            </a:pathLst>
          </a:custGeom>
          <a:solidFill>
            <a:srgbClr val="663300"/>
          </a:solidFill>
          <a:ln>
            <a:noFill/>
          </a:ln>
        </p:spPr>
        <p:style>
          <a:lnRef idx="0"/>
          <a:fillRef idx="0"/>
          <a:effectRef idx="0"/>
          <a:fontRef idx="minor"/>
        </p:style>
      </p:sp>
      <p:sp>
        <p:nvSpPr>
          <p:cNvPr id="515" name="CustomShape 15"/>
          <p:cNvSpPr/>
          <p:nvPr/>
        </p:nvSpPr>
        <p:spPr>
          <a:xfrm>
            <a:off x="3505320" y="228600"/>
            <a:ext cx="380880" cy="685800"/>
          </a:xfrm>
          <a:custGeom>
            <a:avLst/>
            <a:gdLst/>
            <a:ahLst/>
            <a:rect l="l" t="t" r="r" b="b"/>
            <a:pathLst>
              <a:path w="69" h="64">
                <a:moveTo>
                  <a:pt x="2" y="8"/>
                </a:moveTo>
                <a:close/>
              </a:path>
            </a:pathLst>
          </a:custGeom>
          <a:solidFill>
            <a:srgbClr val="92d050"/>
          </a:solidFill>
          <a:ln>
            <a:noFill/>
          </a:ln>
        </p:spPr>
        <p:style>
          <a:lnRef idx="0"/>
          <a:fillRef idx="0"/>
          <a:effectRef idx="0"/>
          <a:fontRef idx="minor"/>
        </p:style>
      </p:sp>
      <p:sp>
        <p:nvSpPr>
          <p:cNvPr id="516" name="CustomShape 16"/>
          <p:cNvSpPr/>
          <p:nvPr/>
        </p:nvSpPr>
        <p:spPr>
          <a:xfrm>
            <a:off x="685800" y="2514600"/>
            <a:ext cx="380880" cy="685800"/>
          </a:xfrm>
          <a:custGeom>
            <a:avLst/>
            <a:gdLst/>
            <a:ahLst/>
            <a:rect l="l" t="t" r="r" b="b"/>
            <a:pathLst>
              <a:path w="69" h="64">
                <a:moveTo>
                  <a:pt x="2" y="8"/>
                </a:moveTo>
                <a:close/>
              </a:path>
            </a:pathLst>
          </a:custGeom>
          <a:solidFill>
            <a:srgbClr val="ff3399"/>
          </a:solidFill>
          <a:ln>
            <a:noFill/>
          </a:ln>
        </p:spPr>
        <p:style>
          <a:lnRef idx="0"/>
          <a:fillRef idx="0"/>
          <a:effectRef idx="0"/>
          <a:fontRef idx="minor"/>
        </p:style>
      </p:sp>
      <p:sp>
        <p:nvSpPr>
          <p:cNvPr id="517" name="CustomShape 17"/>
          <p:cNvSpPr/>
          <p:nvPr/>
        </p:nvSpPr>
        <p:spPr>
          <a:xfrm>
            <a:off x="3276720" y="6019920"/>
            <a:ext cx="380880" cy="685800"/>
          </a:xfrm>
          <a:custGeom>
            <a:avLst/>
            <a:gdLst/>
            <a:ahLst/>
            <a:rect l="l" t="t" r="r" b="b"/>
            <a:pathLst>
              <a:path w="69" h="64">
                <a:moveTo>
                  <a:pt x="2" y="8"/>
                </a:moveTo>
                <a:close/>
              </a:path>
            </a:pathLst>
          </a:custGeom>
          <a:solidFill>
            <a:srgbClr val="663300"/>
          </a:solidFill>
          <a:ln>
            <a:noFill/>
          </a:ln>
        </p:spPr>
        <p:style>
          <a:lnRef idx="0"/>
          <a:fillRef idx="0"/>
          <a:effectRef idx="0"/>
          <a:fontRef idx="minor"/>
        </p:style>
      </p:sp>
      <p:sp>
        <p:nvSpPr>
          <p:cNvPr id="518" name="CustomShape 18"/>
          <p:cNvSpPr/>
          <p:nvPr/>
        </p:nvSpPr>
        <p:spPr>
          <a:xfrm>
            <a:off x="5486400" y="152280"/>
            <a:ext cx="609480" cy="609480"/>
          </a:xfrm>
          <a:custGeom>
            <a:avLst/>
            <a:gdLst/>
            <a:ahLst/>
            <a:rect l="l" t="t" r="r" b="b"/>
            <a:pathLst>
              <a:path w="69" h="64">
                <a:moveTo>
                  <a:pt x="2" y="8"/>
                </a:moveTo>
                <a:close/>
              </a:path>
            </a:pathLst>
          </a:custGeom>
          <a:solidFill>
            <a:srgbClr val="92d050"/>
          </a:solidFill>
          <a:ln>
            <a:noFill/>
          </a:ln>
        </p:spPr>
        <p:style>
          <a:lnRef idx="0"/>
          <a:fillRef idx="0"/>
          <a:effectRef idx="0"/>
          <a:fontRef idx="minor"/>
        </p:style>
      </p:sp>
      <p:sp>
        <p:nvSpPr>
          <p:cNvPr id="519" name="CustomShape 19"/>
          <p:cNvSpPr/>
          <p:nvPr/>
        </p:nvSpPr>
        <p:spPr>
          <a:xfrm>
            <a:off x="7772400" y="762120"/>
            <a:ext cx="609480" cy="609480"/>
          </a:xfrm>
          <a:custGeom>
            <a:avLst/>
            <a:gdLst/>
            <a:ahLst/>
            <a:rect l="l" t="t" r="r" b="b"/>
            <a:pathLst>
              <a:path w="69" h="64">
                <a:moveTo>
                  <a:pt x="2" y="8"/>
                </a:moveTo>
                <a:close/>
              </a:path>
            </a:pathLst>
          </a:custGeom>
          <a:solidFill>
            <a:srgbClr val="92d050"/>
          </a:solidFill>
          <a:ln>
            <a:noFill/>
          </a:ln>
        </p:spPr>
        <p:style>
          <a:lnRef idx="0"/>
          <a:fillRef idx="0"/>
          <a:effectRef idx="0"/>
          <a:fontRef idx="minor"/>
        </p:style>
      </p:sp>
      <p:sp>
        <p:nvSpPr>
          <p:cNvPr id="520" name="CustomShape 20"/>
          <p:cNvSpPr/>
          <p:nvPr/>
        </p:nvSpPr>
        <p:spPr>
          <a:xfrm>
            <a:off x="152280" y="1600200"/>
            <a:ext cx="609480" cy="609480"/>
          </a:xfrm>
          <a:custGeom>
            <a:avLst/>
            <a:gdLst/>
            <a:ahLst/>
            <a:rect l="l" t="t" r="r" b="b"/>
            <a:pathLst>
              <a:path w="69" h="64">
                <a:moveTo>
                  <a:pt x="2" y="8"/>
                </a:moveTo>
                <a:close/>
              </a:path>
            </a:pathLst>
          </a:custGeom>
          <a:solidFill>
            <a:srgbClr val="92d050"/>
          </a:solidFill>
          <a:ln>
            <a:noFill/>
          </a:ln>
        </p:spPr>
        <p:style>
          <a:lnRef idx="0"/>
          <a:fillRef idx="0"/>
          <a:effectRef idx="0"/>
          <a:fontRef idx="minor"/>
        </p:style>
      </p:sp>
      <p:sp>
        <p:nvSpPr>
          <p:cNvPr id="521" name="CustomShape 21"/>
          <p:cNvSpPr/>
          <p:nvPr/>
        </p:nvSpPr>
        <p:spPr>
          <a:xfrm>
            <a:off x="5410080" y="6095880"/>
            <a:ext cx="609480" cy="609480"/>
          </a:xfrm>
          <a:custGeom>
            <a:avLst/>
            <a:gdLst/>
            <a:ahLst/>
            <a:rect l="l" t="t" r="r" b="b"/>
            <a:pathLst>
              <a:path w="69" h="64">
                <a:moveTo>
                  <a:pt x="2" y="8"/>
                </a:moveTo>
                <a:close/>
              </a:path>
            </a:pathLst>
          </a:custGeom>
          <a:solidFill>
            <a:srgbClr val="663300"/>
          </a:solidFill>
          <a:ln>
            <a:noFill/>
          </a:ln>
        </p:spPr>
        <p:style>
          <a:lnRef idx="0"/>
          <a:fillRef idx="0"/>
          <a:effectRef idx="0"/>
          <a:fontRef idx="minor"/>
        </p:style>
      </p:sp>
      <p:sp>
        <p:nvSpPr>
          <p:cNvPr id="522" name="CustomShape 22"/>
          <p:cNvSpPr/>
          <p:nvPr/>
        </p:nvSpPr>
        <p:spPr>
          <a:xfrm>
            <a:off x="1143000" y="914400"/>
            <a:ext cx="6858000" cy="5029200"/>
          </a:xfrm>
          <a:custGeom>
            <a:avLst/>
            <a:gdLst/>
            <a:ahLst/>
            <a:rect l="l" t="t" r="r" b="b"/>
            <a:pathLst>
              <a:path w="21600" h="21600">
                <a:moveTo>
                  <a:pt x="0" y="0"/>
                </a:moveTo>
                <a:lnTo>
                  <a:pt x="21600" y="0"/>
                </a:lnTo>
                <a:lnTo>
                  <a:pt x="21600" y="21600"/>
                </a:lnTo>
                <a:lnTo>
                  <a:pt x="0" y="21600"/>
                </a:lnTo>
                <a:close/>
              </a:path>
            </a:pathLst>
          </a:custGeom>
          <a:solidFill>
            <a:srgbClr val="ffffff"/>
          </a:solidFill>
          <a:ln w="25560">
            <a:solidFill>
              <a:srgbClr val="ff3399"/>
            </a:solidFill>
            <a:round/>
          </a:ln>
        </p:spPr>
        <p:style>
          <a:lnRef idx="0"/>
          <a:fillRef idx="0"/>
          <a:effectRef idx="0"/>
          <a:fontRef idx="minor"/>
        </p:style>
      </p:sp>
      <p:sp>
        <p:nvSpPr>
          <p:cNvPr id="523" name="CustomShape 23"/>
          <p:cNvSpPr/>
          <p:nvPr/>
        </p:nvSpPr>
        <p:spPr>
          <a:xfrm>
            <a:off x="228600" y="304920"/>
            <a:ext cx="380880" cy="685800"/>
          </a:xfrm>
          <a:custGeom>
            <a:avLst/>
            <a:gdLst/>
            <a:ahLst/>
            <a:rect l="l" t="t" r="r" b="b"/>
            <a:pathLst>
              <a:path w="69" h="64">
                <a:moveTo>
                  <a:pt x="2" y="8"/>
                </a:moveTo>
                <a:close/>
              </a:path>
            </a:pathLst>
          </a:custGeom>
          <a:solidFill>
            <a:srgbClr val="ff3399"/>
          </a:solidFill>
          <a:ln>
            <a:noFill/>
          </a:ln>
        </p:spPr>
        <p:style>
          <a:lnRef idx="0"/>
          <a:fillRef idx="0"/>
          <a:effectRef idx="0"/>
          <a:fontRef idx="minor"/>
        </p:style>
      </p:sp>
      <p:sp>
        <p:nvSpPr>
          <p:cNvPr id="524" name="CustomShape 24"/>
          <p:cNvSpPr/>
          <p:nvPr/>
        </p:nvSpPr>
        <p:spPr>
          <a:xfrm>
            <a:off x="8534520" y="3581280"/>
            <a:ext cx="380880" cy="685800"/>
          </a:xfrm>
          <a:custGeom>
            <a:avLst/>
            <a:gdLst/>
            <a:ahLst/>
            <a:rect l="l" t="t" r="r" b="b"/>
            <a:pathLst>
              <a:path w="69" h="64">
                <a:moveTo>
                  <a:pt x="2" y="8"/>
                </a:moveTo>
                <a:close/>
              </a:path>
            </a:pathLst>
          </a:custGeom>
          <a:solidFill>
            <a:srgbClr val="ff3399"/>
          </a:solidFill>
          <a:ln>
            <a:noFill/>
          </a:ln>
        </p:spPr>
        <p:style>
          <a:lnRef idx="0"/>
          <a:fillRef idx="0"/>
          <a:effectRef idx="0"/>
          <a:fontRef idx="minor"/>
        </p:style>
      </p:sp>
      <p:pic>
        <p:nvPicPr>
          <p:cNvPr id="525" name="Picture 15" descr="C:\Users\Stephanie\AppData\Local\Microsoft\Windows\Temporary Internet Files\Content.IE5\W3O270JF\MPj04403140000[1].jpg"/>
          <p:cNvPicPr/>
          <p:nvPr/>
        </p:nvPicPr>
        <p:blipFill>
          <a:blip r:embed="rId1"/>
          <a:stretch/>
        </p:blipFill>
        <p:spPr>
          <a:xfrm>
            <a:off x="3352680" y="914400"/>
            <a:ext cx="2514600" cy="1371600"/>
          </a:xfrm>
          <a:prstGeom prst="rect">
            <a:avLst/>
          </a:prstGeom>
          <a:ln w="25560">
            <a:noFill/>
          </a:ln>
        </p:spPr>
      </p:pic>
      <p:sp>
        <p:nvSpPr>
          <p:cNvPr id="526" name="TextShape 25"/>
          <p:cNvSpPr txBox="1"/>
          <p:nvPr/>
        </p:nvSpPr>
        <p:spPr>
          <a:xfrm>
            <a:off x="1143000" y="2209680"/>
            <a:ext cx="6781680" cy="338400"/>
          </a:xfrm>
          <a:prstGeom prst="rect">
            <a:avLst/>
          </a:prstGeom>
          <a:noFill/>
          <a:ln>
            <a:noFill/>
          </a:ln>
        </p:spPr>
        <p:txBody>
          <a:bodyPr anchorCtr="1"/>
          <a:p>
            <a:pPr algn="ctr">
              <a:lnSpc>
                <a:spcPct val="100000"/>
              </a:lnSpc>
            </a:pPr>
            <a:r>
              <a:rPr b="0" lang="en-US" sz="1600" spc="-1" strike="noStrike">
                <a:solidFill>
                  <a:srgbClr val="000000"/>
                </a:solidFill>
                <a:uFill>
                  <a:solidFill>
                    <a:srgbClr val="ffffff"/>
                  </a:solidFill>
                </a:uFill>
                <a:latin typeface="Century Gothic"/>
              </a:rPr>
              <a:t>You are cordially invited to an engagement party in honor of</a:t>
            </a:r>
            <a:endParaRPr b="0" lang="en-US" sz="1600" spc="-1" strike="noStrike">
              <a:solidFill>
                <a:srgbClr val="000000"/>
              </a:solidFill>
              <a:uFill>
                <a:solidFill>
                  <a:srgbClr val="ffffff"/>
                </a:solidFill>
              </a:uFill>
              <a:latin typeface="Arial"/>
            </a:endParaRPr>
          </a:p>
        </p:txBody>
      </p:sp>
      <p:sp>
        <p:nvSpPr>
          <p:cNvPr id="527" name="TextShape 26"/>
          <p:cNvSpPr txBox="1"/>
          <p:nvPr/>
        </p:nvSpPr>
        <p:spPr>
          <a:xfrm>
            <a:off x="1143000" y="2438280"/>
            <a:ext cx="6858000" cy="945000"/>
          </a:xfrm>
          <a:prstGeom prst="rect">
            <a:avLst/>
          </a:prstGeom>
          <a:noFill/>
          <a:ln>
            <a:noFill/>
          </a:ln>
        </p:spPr>
        <p:txBody>
          <a:bodyPr anchorCtr="1"/>
          <a:p>
            <a:pPr algn="ctr">
              <a:lnSpc>
                <a:spcPct val="200000"/>
              </a:lnSpc>
            </a:pPr>
            <a:r>
              <a:rPr b="0" lang="en-US" sz="2800" spc="-1" strike="noStrike">
                <a:solidFill>
                  <a:srgbClr val="000000"/>
                </a:solidFill>
                <a:uFill>
                  <a:solidFill>
                    <a:srgbClr val="ffffff"/>
                  </a:solidFill>
                </a:uFill>
                <a:latin typeface="Monotype Corsiva"/>
              </a:rPr>
              <a:t>Name of Bride  &amp; Name of Groom</a:t>
            </a:r>
            <a:endParaRPr b="0" lang="en-US" sz="2800" spc="-1" strike="noStrike">
              <a:solidFill>
                <a:srgbClr val="000000"/>
              </a:solidFill>
              <a:uFill>
                <a:solidFill>
                  <a:srgbClr val="ffffff"/>
                </a:solidFill>
              </a:uFill>
              <a:latin typeface="Arial"/>
            </a:endParaRPr>
          </a:p>
        </p:txBody>
      </p:sp>
      <p:sp>
        <p:nvSpPr>
          <p:cNvPr id="528" name="TextShape 27"/>
          <p:cNvSpPr txBox="1"/>
          <p:nvPr/>
        </p:nvSpPr>
        <p:spPr>
          <a:xfrm>
            <a:off x="1143000" y="3505320"/>
            <a:ext cx="6858000" cy="1569600"/>
          </a:xfrm>
          <a:prstGeom prst="rect">
            <a:avLst/>
          </a:prstGeom>
          <a:noFill/>
          <a:ln>
            <a:noFill/>
          </a:ln>
        </p:spPr>
        <p:txBody>
          <a:bodyPr anchorCtr="1"/>
          <a:p>
            <a:pPr algn="ctr">
              <a:lnSpc>
                <a:spcPct val="100000"/>
              </a:lnSpc>
            </a:pPr>
            <a:r>
              <a:rPr b="0" lang="en-US" sz="1600" spc="-1" strike="noStrike">
                <a:solidFill>
                  <a:srgbClr val="000000"/>
                </a:solidFill>
                <a:uFill>
                  <a:solidFill>
                    <a:srgbClr val="ffffff"/>
                  </a:solidFill>
                </a:uFill>
                <a:latin typeface="Century Gothic"/>
              </a:rPr>
              <a:t>Date of Event</a:t>
            </a:r>
            <a:endParaRPr b="0" lang="en-US" sz="1600" spc="-1" strike="noStrike">
              <a:solidFill>
                <a:srgbClr val="000000"/>
              </a:solidFill>
              <a:uFill>
                <a:solidFill>
                  <a:srgbClr val="ffffff"/>
                </a:solidFill>
              </a:uFill>
              <a:latin typeface="Arial"/>
            </a:endParaRPr>
          </a:p>
          <a:p>
            <a:pPr algn="ctr">
              <a:lnSpc>
                <a:spcPct val="100000"/>
              </a:lnSpc>
            </a:pPr>
            <a:r>
              <a:rPr b="0" lang="en-US" sz="1600" spc="-1" strike="noStrike">
                <a:solidFill>
                  <a:srgbClr val="000000"/>
                </a:solidFill>
                <a:uFill>
                  <a:solidFill>
                    <a:srgbClr val="ffffff"/>
                  </a:solidFill>
                </a:uFill>
                <a:latin typeface="Century Gothic"/>
              </a:rPr>
              <a:t>Time of Event</a:t>
            </a:r>
            <a:endParaRPr b="0" lang="en-US" sz="1600" spc="-1" strike="noStrike">
              <a:solidFill>
                <a:srgbClr val="000000"/>
              </a:solidFill>
              <a:uFill>
                <a:solidFill>
                  <a:srgbClr val="ffffff"/>
                </a:solidFill>
              </a:uFill>
              <a:latin typeface="Arial"/>
            </a:endParaRPr>
          </a:p>
          <a:p>
            <a:pPr algn="ctr">
              <a:lnSpc>
                <a:spcPct val="100000"/>
              </a:lnSpc>
            </a:pPr>
            <a:endParaRPr b="0" lang="en-US" sz="1600" spc="-1" strike="noStrike">
              <a:solidFill>
                <a:srgbClr val="000000"/>
              </a:solidFill>
              <a:uFill>
                <a:solidFill>
                  <a:srgbClr val="ffffff"/>
                </a:solidFill>
              </a:uFill>
              <a:latin typeface="Arial"/>
            </a:endParaRPr>
          </a:p>
          <a:p>
            <a:pPr algn="ctr">
              <a:lnSpc>
                <a:spcPct val="100000"/>
              </a:lnSpc>
            </a:pPr>
            <a:r>
              <a:rPr b="0" lang="en-US" sz="1600" spc="-1" strike="noStrike">
                <a:solidFill>
                  <a:srgbClr val="000000"/>
                </a:solidFill>
                <a:uFill>
                  <a:solidFill>
                    <a:srgbClr val="ffffff"/>
                  </a:solidFill>
                </a:uFill>
                <a:latin typeface="Century Gothic"/>
              </a:rPr>
              <a:t>Name of Location</a:t>
            </a:r>
            <a:endParaRPr b="0" lang="en-US" sz="1600" spc="-1" strike="noStrike">
              <a:solidFill>
                <a:srgbClr val="000000"/>
              </a:solidFill>
              <a:uFill>
                <a:solidFill>
                  <a:srgbClr val="ffffff"/>
                </a:solidFill>
              </a:uFill>
              <a:latin typeface="Arial"/>
            </a:endParaRPr>
          </a:p>
          <a:p>
            <a:pPr algn="ctr">
              <a:lnSpc>
                <a:spcPct val="100000"/>
              </a:lnSpc>
            </a:pPr>
            <a:r>
              <a:rPr b="0" lang="en-US" sz="1600" spc="-1" strike="noStrike">
                <a:solidFill>
                  <a:srgbClr val="000000"/>
                </a:solidFill>
                <a:uFill>
                  <a:solidFill>
                    <a:srgbClr val="ffffff"/>
                  </a:solidFill>
                </a:uFill>
                <a:latin typeface="Century Gothic"/>
              </a:rPr>
              <a:t>Address of the Event</a:t>
            </a:r>
            <a:endParaRPr b="0" lang="en-US" sz="1600" spc="-1" strike="noStrike">
              <a:solidFill>
                <a:srgbClr val="000000"/>
              </a:solidFill>
              <a:uFill>
                <a:solidFill>
                  <a:srgbClr val="ffffff"/>
                </a:solidFill>
              </a:uFill>
              <a:latin typeface="Arial"/>
            </a:endParaRPr>
          </a:p>
          <a:p>
            <a:pPr algn="ctr">
              <a:lnSpc>
                <a:spcPct val="100000"/>
              </a:lnSpc>
            </a:pPr>
            <a:r>
              <a:rPr b="0" lang="en-US" sz="1600" spc="-1" strike="noStrike">
                <a:solidFill>
                  <a:srgbClr val="000000"/>
                </a:solidFill>
                <a:uFill>
                  <a:solidFill>
                    <a:srgbClr val="ffffff"/>
                  </a:solidFill>
                </a:uFill>
                <a:latin typeface="Century Gothic"/>
              </a:rPr>
              <a:t>City, State, Zip Code</a:t>
            </a:r>
            <a:endParaRPr b="0" lang="en-US" sz="1600" spc="-1" strike="noStrike">
              <a:solidFill>
                <a:srgbClr val="000000"/>
              </a:solidFill>
              <a:uFill>
                <a:solidFill>
                  <a:srgbClr val="ffffff"/>
                </a:solidFill>
              </a:uFill>
              <a:latin typeface="Arial"/>
            </a:endParaRPr>
          </a:p>
        </p:txBody>
      </p:sp>
      <p:sp>
        <p:nvSpPr>
          <p:cNvPr id="529" name="TextShape 28"/>
          <p:cNvSpPr txBox="1"/>
          <p:nvPr/>
        </p:nvSpPr>
        <p:spPr>
          <a:xfrm>
            <a:off x="1143000" y="5562720"/>
            <a:ext cx="6858000" cy="338400"/>
          </a:xfrm>
          <a:prstGeom prst="rect">
            <a:avLst/>
          </a:prstGeom>
          <a:noFill/>
          <a:ln>
            <a:noFill/>
          </a:ln>
        </p:spPr>
        <p:txBody>
          <a:bodyPr anchorCtr="1"/>
          <a:p>
            <a:pPr algn="ctr">
              <a:lnSpc>
                <a:spcPct val="100000"/>
              </a:lnSpc>
            </a:pPr>
            <a:r>
              <a:rPr b="0" lang="en-US" sz="1600" spc="-1" strike="noStrike">
                <a:solidFill>
                  <a:srgbClr val="000000"/>
                </a:solidFill>
                <a:uFill>
                  <a:solidFill>
                    <a:srgbClr val="ffffff"/>
                  </a:solidFill>
                </a:uFill>
                <a:latin typeface="Century Gothic"/>
              </a:rPr>
              <a:t>RSVP to (Name) 555.555.5555 by (Date)</a:t>
            </a:r>
            <a:endParaRPr b="0" lang="en-US" sz="1600" spc="-1" strike="noStrike">
              <a:solidFill>
                <a:srgbClr val="000000"/>
              </a:solidFill>
              <a:uFill>
                <a:solidFill>
                  <a:srgbClr val="ffffff"/>
                </a:solidFill>
              </a:uFill>
              <a:latin typeface="Arial"/>
            </a:endParaRPr>
          </a:p>
        </p:txBody>
      </p:sp>
      <p:sp>
        <p:nvSpPr>
          <p:cNvPr id="530" name="TextShape 29"/>
          <p:cNvSpPr txBox="1"/>
          <p:nvPr/>
        </p:nvSpPr>
        <p:spPr>
          <a:xfrm>
            <a:off x="1143000" y="5257800"/>
            <a:ext cx="6858000" cy="338400"/>
          </a:xfrm>
          <a:prstGeom prst="rect">
            <a:avLst/>
          </a:prstGeom>
          <a:noFill/>
          <a:ln>
            <a:noFill/>
          </a:ln>
        </p:spPr>
        <p:txBody>
          <a:bodyPr anchorCtr="1"/>
          <a:p>
            <a:pPr algn="ctr">
              <a:lnSpc>
                <a:spcPct val="100000"/>
              </a:lnSpc>
            </a:pPr>
            <a:r>
              <a:rPr b="0" lang="en-US" sz="1600" spc="-1" strike="noStrike">
                <a:solidFill>
                  <a:srgbClr val="000000"/>
                </a:solidFill>
                <a:uFill>
                  <a:solidFill>
                    <a:srgbClr val="ffffff"/>
                  </a:solidFill>
                </a:uFill>
                <a:latin typeface="Century Gothic"/>
              </a:rPr>
              <a:t>Hosted by (Names)</a:t>
            </a:r>
            <a:endParaRPr b="0" lang="en-US" sz="1600" spc="-1" strike="noStrike">
              <a:solidFill>
                <a:srgbClr val="000000"/>
              </a:solidFill>
              <a:uFill>
                <a:solidFill>
                  <a:srgbClr val="ffffff"/>
                </a:solidFill>
              </a:uFill>
              <a:latin typeface="Arial"/>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LibreOffice/5.3.6.1$Linux_X86_64 LibreOffice_project/30$Build-1</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2019-01-29T19:24:26Z</dcterms:created>
  <dc:creator/>
  <dc:description>You can invite your friends and relatives using engagement party invitation to announce delightful news of your engagement party. You can start your fantastic engagement party with one of our unique &lt;a href="http://www.invitation-template.org/engagement-party-invitation"&gt;engagement party invitation template&lt;/a&gt;. You can use this highly customizable and printable invitation template and create your own personalized invitation. Whether it is traditional or modern, formal or casual, your romantic engagement party is already designed. Share the news of your engagement with this editable template that can be downloaded and sent to your guests. more &lt;a href="http://www.invitation-template.org/engagement-party-invitation"&gt;here&lt;/a&gt;</dc:description>
  <cp:keywords>Engagement party party sample template invitation event</cp:keywords>
  <dc:language>en-US</dc:language>
  <cp:lastModifiedBy/>
  <cp:revision>1</cp:revision>
  <dc:subject>Category: &lt;a href="http://www.invitation-template.org/category/party-invitations"&gt;Party Invitations&lt;/a&gt;</dc:subject>
  <dc:title>Sample Engagement Party Invitation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cense">
    <vt:lpwstr>&lt;a href="http://www.invitation-template.org"&gt;invitation-template.org&lt;/a&gt;</vt:lpwstr>
  </property>
</Properties>
</file>