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_rels/presentation.xml.rels" ContentType="application/vnd.openxmlformats-package.relationships+xml"/>
  <Override PartName="/ppt/media/image4.gif" ContentType="image/gif"/>
  <Override PartName="/ppt/media/image3.gif" ContentType="image/gif"/>
  <Override PartName="/ppt/media/image2.gif" ContentType="image/gif"/>
  <Override PartName="/ppt/media/image1.gif" ContentType="image/gif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92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504000" y="1512000"/>
            <a:ext cx="88700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92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04000" y="1512000"/>
            <a:ext cx="8870040" cy="4384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92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512000"/>
            <a:ext cx="4328280" cy="4384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9000" y="1512000"/>
            <a:ext cx="4328280" cy="4384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92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4278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92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51200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04000" y="380232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9000" y="1512000"/>
            <a:ext cx="4328280" cy="4384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92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512000"/>
            <a:ext cx="4328280" cy="4384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9000" y="151200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9000" y="380232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92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51200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9000" y="151200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04000" y="3802320"/>
            <a:ext cx="88700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92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512000"/>
            <a:ext cx="88700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04000" y="3802320"/>
            <a:ext cx="88700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92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51200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9000" y="151200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049000" y="380232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380232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92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504000" y="151200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3503160" y="151200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6501960" y="151200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6501960" y="380232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body"/>
          </p:nvPr>
        </p:nvSpPr>
        <p:spPr>
          <a:xfrm>
            <a:off x="3503160" y="380232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 type="body"/>
          </p:nvPr>
        </p:nvSpPr>
        <p:spPr>
          <a:xfrm>
            <a:off x="504000" y="380232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92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504000" y="1512000"/>
            <a:ext cx="88700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92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512000"/>
            <a:ext cx="8870040" cy="4384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92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504000" y="1512000"/>
            <a:ext cx="4328280" cy="4384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5049000" y="1512000"/>
            <a:ext cx="4328280" cy="4384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92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4278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92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504000" y="151200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504000" y="380232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5049000" y="1512000"/>
            <a:ext cx="4328280" cy="4384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92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4000" y="1512000"/>
            <a:ext cx="4328280" cy="4384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5049000" y="151200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5049000" y="380232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92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151200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049000" y="151200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04000" y="3802320"/>
            <a:ext cx="88700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92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504000" y="1512000"/>
            <a:ext cx="88700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504000" y="3802320"/>
            <a:ext cx="88700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92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504000" y="151200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5049000" y="151200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5049000" y="380232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body"/>
          </p:nvPr>
        </p:nvSpPr>
        <p:spPr>
          <a:xfrm>
            <a:off x="504000" y="380232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92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04000" y="151200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3503160" y="151200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6501960" y="151200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body"/>
          </p:nvPr>
        </p:nvSpPr>
        <p:spPr>
          <a:xfrm>
            <a:off x="6501960" y="380232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 type="body"/>
          </p:nvPr>
        </p:nvSpPr>
        <p:spPr>
          <a:xfrm>
            <a:off x="3503160" y="380232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 type="body"/>
          </p:nvPr>
        </p:nvSpPr>
        <p:spPr>
          <a:xfrm>
            <a:off x="504000" y="380232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gif"/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5" Type="http://schemas.openxmlformats.org/officeDocument/2006/relationships/image" Target="../media/image4.gif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Relationship Id="rId9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95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3168000" y="0"/>
            <a:ext cx="6912000" cy="7560000"/>
          </a:xfrm>
          <a:prstGeom prst="rect">
            <a:avLst/>
          </a:prstGeom>
          <a:solidFill>
            <a:srgbClr val="aecf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3168000" y="0"/>
            <a:ext cx="6912000" cy="7560000"/>
          </a:xfrm>
          <a:prstGeom prst="rect">
            <a:avLst/>
          </a:prstGeom>
          <a:solidFill>
            <a:srgbClr val="579d1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/>
          <p:cNvSpPr/>
          <p:nvPr/>
        </p:nvSpPr>
        <p:spPr>
          <a:xfrm>
            <a:off x="3096000" y="0"/>
            <a:ext cx="72000" cy="75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3528000" y="1872000"/>
            <a:ext cx="6624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GB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Click to edit the title text format</a:t>
            </a:r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3384000"/>
            <a:ext cx="2592000" cy="6135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Click to edit the outline text format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Second Outline Level</a:t>
            </a:r>
            <a:endParaRPr b="0" lang="en-GB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Third Outline Level</a:t>
            </a:r>
            <a:endParaRPr b="0" lang="en-GB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Fourth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Fifth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Sixth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Seventh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dt"/>
          </p:nvPr>
        </p:nvSpPr>
        <p:spPr>
          <a:xfrm>
            <a:off x="4824000" y="4464000"/>
            <a:ext cx="5040000" cy="504000"/>
          </a:xfrm>
          <a:prstGeom prst="rect">
            <a:avLst/>
          </a:prstGeom>
        </p:spPr>
        <p:txBody>
          <a:bodyPr lIns="0" rIns="0" tIns="0" bIns="0"/>
          <a:p>
            <a:r>
              <a:rPr b="0" lang="en-GB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Ubuntu Light"/>
              </a:rPr>
              <a:t>Neverland, </a:t>
            </a:r>
            <a:fld id="{0DA395E1-70AE-46B7-B225-5BA812859B71}" type="datetime">
              <a:rPr b="0" lang="en-GB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Ubuntu Light"/>
              </a:rPr>
              <a:t>27/01/19</a:t>
            </a:fld>
            <a:endParaRPr b="0" lang="en-GB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 Light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ftr"/>
          </p:nvPr>
        </p:nvSpPr>
        <p:spPr>
          <a:xfrm>
            <a:off x="3645000" y="689472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GB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Ubuntu Light"/>
              </a:rPr>
              <a:t>&lt;footer&gt;</a:t>
            </a:r>
            <a:endParaRPr b="0" lang="en-GB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 Light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2A1254F6-93E1-4888-B187-E5DE92B1176D}" type="slidenum">
              <a:rPr b="0" lang="en-GB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Ubuntu Light"/>
              </a:rPr>
              <a:t>&lt;number&gt;</a:t>
            </a:fld>
            <a:endParaRPr b="0" lang="en-GB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 Light"/>
            </a:endParaRPr>
          </a:p>
        </p:txBody>
      </p:sp>
      <p:sp>
        <p:nvSpPr>
          <p:cNvPr id="8" name="CustomShape 9"/>
          <p:cNvSpPr/>
          <p:nvPr/>
        </p:nvSpPr>
        <p:spPr>
          <a:xfrm rot="19921800">
            <a:off x="8809560" y="5446080"/>
            <a:ext cx="1080000" cy="1080000"/>
          </a:xfrm>
          <a:custGeom>
            <a:avLst/>
            <a:gdLst/>
            <a:ahLst/>
            <a:rect l="l" t="t" r="r" b="b"/>
            <a:pathLst>
              <a:path w="20698" h="20698">
                <a:moveTo>
                  <a:pt x="3088" y="5088"/>
                </a:moveTo>
                <a:cubicBezTo>
                  <a:pt x="2369" y="5088"/>
                  <a:pt x="1915" y="5963"/>
                  <a:pt x="1288" y="5826"/>
                </a:cubicBezTo>
                <a:cubicBezTo>
                  <a:pt x="442" y="5641"/>
                  <a:pt x="202" y="5060"/>
                  <a:pt x="88" y="4390"/>
                </a:cubicBezTo>
                <a:cubicBezTo>
                  <a:pt x="-110" y="3232"/>
                  <a:pt x="88" y="867"/>
                  <a:pt x="88" y="867"/>
                </a:cubicBezTo>
                <a:cubicBezTo>
                  <a:pt x="88" y="477"/>
                  <a:pt x="477" y="88"/>
                  <a:pt x="867" y="88"/>
                </a:cubicBezTo>
                <a:cubicBezTo>
                  <a:pt x="867" y="88"/>
                  <a:pt x="3232" y="-110"/>
                  <a:pt x="4390" y="88"/>
                </a:cubicBezTo>
                <a:cubicBezTo>
                  <a:pt x="5060" y="202"/>
                  <a:pt x="5641" y="442"/>
                  <a:pt x="5826" y="1288"/>
                </a:cubicBezTo>
                <a:cubicBezTo>
                  <a:pt x="5963" y="1915"/>
                  <a:pt x="5088" y="2369"/>
                  <a:pt x="5088" y="3088"/>
                </a:cubicBezTo>
                <a:cubicBezTo>
                  <a:pt x="5088" y="4505"/>
                  <a:pt x="6171" y="5588"/>
                  <a:pt x="7588" y="5588"/>
                </a:cubicBezTo>
                <a:cubicBezTo>
                  <a:pt x="9005" y="5588"/>
                  <a:pt x="10088" y="4505"/>
                  <a:pt x="10088" y="3088"/>
                </a:cubicBezTo>
                <a:cubicBezTo>
                  <a:pt x="10088" y="2369"/>
                  <a:pt x="9213" y="1915"/>
                  <a:pt x="9350" y="1288"/>
                </a:cubicBezTo>
                <a:cubicBezTo>
                  <a:pt x="9535" y="442"/>
                  <a:pt x="10115" y="202"/>
                  <a:pt x="10786" y="88"/>
                </a:cubicBezTo>
                <a:cubicBezTo>
                  <a:pt x="11944" y="-110"/>
                  <a:pt x="14310" y="88"/>
                  <a:pt x="14310" y="88"/>
                </a:cubicBezTo>
                <a:cubicBezTo>
                  <a:pt x="14699" y="88"/>
                  <a:pt x="15088" y="477"/>
                  <a:pt x="15088" y="867"/>
                </a:cubicBezTo>
                <a:cubicBezTo>
                  <a:pt x="15088" y="867"/>
                  <a:pt x="14890" y="3232"/>
                  <a:pt x="15088" y="4390"/>
                </a:cubicBezTo>
                <a:cubicBezTo>
                  <a:pt x="15202" y="5060"/>
                  <a:pt x="15442" y="5641"/>
                  <a:pt x="16288" y="5826"/>
                </a:cubicBezTo>
                <a:cubicBezTo>
                  <a:pt x="16915" y="5963"/>
                  <a:pt x="17369" y="5088"/>
                  <a:pt x="18088" y="5088"/>
                </a:cubicBezTo>
                <a:cubicBezTo>
                  <a:pt x="19505" y="5088"/>
                  <a:pt x="20588" y="6171"/>
                  <a:pt x="20588" y="7588"/>
                </a:cubicBezTo>
                <a:cubicBezTo>
                  <a:pt x="20588" y="9005"/>
                  <a:pt x="19505" y="10088"/>
                  <a:pt x="18088" y="10088"/>
                </a:cubicBezTo>
                <a:cubicBezTo>
                  <a:pt x="17369" y="10088"/>
                  <a:pt x="16915" y="9213"/>
                  <a:pt x="16288" y="9350"/>
                </a:cubicBezTo>
                <a:cubicBezTo>
                  <a:pt x="15442" y="9535"/>
                  <a:pt x="15202" y="10115"/>
                  <a:pt x="15088" y="10786"/>
                </a:cubicBezTo>
                <a:cubicBezTo>
                  <a:pt x="14890" y="11944"/>
                  <a:pt x="15088" y="14310"/>
                  <a:pt x="15088" y="14310"/>
                </a:cubicBezTo>
                <a:cubicBezTo>
                  <a:pt x="15088" y="14699"/>
                  <a:pt x="14699" y="15088"/>
                  <a:pt x="14310" y="15088"/>
                </a:cubicBezTo>
                <a:cubicBezTo>
                  <a:pt x="14310" y="15088"/>
                  <a:pt x="11944" y="14890"/>
                  <a:pt x="10786" y="15088"/>
                </a:cubicBezTo>
                <a:cubicBezTo>
                  <a:pt x="10115" y="15202"/>
                  <a:pt x="9535" y="15442"/>
                  <a:pt x="9350" y="16288"/>
                </a:cubicBezTo>
                <a:cubicBezTo>
                  <a:pt x="9213" y="16915"/>
                  <a:pt x="10088" y="17369"/>
                  <a:pt x="10088" y="18088"/>
                </a:cubicBezTo>
                <a:cubicBezTo>
                  <a:pt x="10088" y="19505"/>
                  <a:pt x="9005" y="20588"/>
                  <a:pt x="7588" y="20588"/>
                </a:cubicBezTo>
                <a:cubicBezTo>
                  <a:pt x="6171" y="20588"/>
                  <a:pt x="5088" y="19505"/>
                  <a:pt x="5088" y="18088"/>
                </a:cubicBezTo>
                <a:cubicBezTo>
                  <a:pt x="5088" y="17369"/>
                  <a:pt x="5963" y="16915"/>
                  <a:pt x="5826" y="16288"/>
                </a:cubicBezTo>
                <a:cubicBezTo>
                  <a:pt x="5641" y="15442"/>
                  <a:pt x="5060" y="15202"/>
                  <a:pt x="4390" y="15088"/>
                </a:cubicBezTo>
                <a:cubicBezTo>
                  <a:pt x="3232" y="14890"/>
                  <a:pt x="867" y="15088"/>
                  <a:pt x="867" y="15088"/>
                </a:cubicBezTo>
                <a:cubicBezTo>
                  <a:pt x="477" y="15088"/>
                  <a:pt x="88" y="14699"/>
                  <a:pt x="88" y="14310"/>
                </a:cubicBezTo>
                <a:cubicBezTo>
                  <a:pt x="88" y="14310"/>
                  <a:pt x="-110" y="11944"/>
                  <a:pt x="88" y="10786"/>
                </a:cubicBezTo>
                <a:cubicBezTo>
                  <a:pt x="202" y="10115"/>
                  <a:pt x="442" y="9535"/>
                  <a:pt x="1288" y="9350"/>
                </a:cubicBezTo>
                <a:cubicBezTo>
                  <a:pt x="1915" y="9213"/>
                  <a:pt x="2369" y="10088"/>
                  <a:pt x="3088" y="10088"/>
                </a:cubicBezTo>
                <a:cubicBezTo>
                  <a:pt x="4505" y="10088"/>
                  <a:pt x="5588" y="9005"/>
                  <a:pt x="5588" y="7588"/>
                </a:cubicBezTo>
                <a:cubicBezTo>
                  <a:pt x="5588" y="6171"/>
                  <a:pt x="4505" y="5088"/>
                  <a:pt x="3088" y="5088"/>
                </a:cubicBezTo>
                <a:close/>
              </a:path>
            </a:pathLst>
          </a:custGeom>
          <a:noFill/>
          <a:ln w="360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" name="CustomShape 10"/>
          <p:cNvSpPr/>
          <p:nvPr/>
        </p:nvSpPr>
        <p:spPr>
          <a:xfrm rot="18485400">
            <a:off x="7898040" y="5900040"/>
            <a:ext cx="961560" cy="961560"/>
          </a:xfrm>
          <a:custGeom>
            <a:avLst/>
            <a:gdLst/>
            <a:ahLst/>
            <a:rect l="l" t="t" r="r" b="b"/>
            <a:pathLst>
              <a:path w="20698" h="20698">
                <a:moveTo>
                  <a:pt x="3088" y="5088"/>
                </a:moveTo>
                <a:cubicBezTo>
                  <a:pt x="2369" y="5088"/>
                  <a:pt x="1915" y="5963"/>
                  <a:pt x="1288" y="5826"/>
                </a:cubicBezTo>
                <a:cubicBezTo>
                  <a:pt x="442" y="5641"/>
                  <a:pt x="202" y="5060"/>
                  <a:pt x="88" y="4390"/>
                </a:cubicBezTo>
                <a:cubicBezTo>
                  <a:pt x="-110" y="3232"/>
                  <a:pt x="88" y="867"/>
                  <a:pt x="88" y="867"/>
                </a:cubicBezTo>
                <a:cubicBezTo>
                  <a:pt x="88" y="477"/>
                  <a:pt x="477" y="88"/>
                  <a:pt x="867" y="88"/>
                </a:cubicBezTo>
                <a:cubicBezTo>
                  <a:pt x="867" y="88"/>
                  <a:pt x="3232" y="-110"/>
                  <a:pt x="4390" y="88"/>
                </a:cubicBezTo>
                <a:cubicBezTo>
                  <a:pt x="5060" y="202"/>
                  <a:pt x="5641" y="442"/>
                  <a:pt x="5826" y="1288"/>
                </a:cubicBezTo>
                <a:cubicBezTo>
                  <a:pt x="5963" y="1915"/>
                  <a:pt x="5088" y="2369"/>
                  <a:pt x="5088" y="3088"/>
                </a:cubicBezTo>
                <a:cubicBezTo>
                  <a:pt x="5088" y="4505"/>
                  <a:pt x="6171" y="5588"/>
                  <a:pt x="7588" y="5588"/>
                </a:cubicBezTo>
                <a:cubicBezTo>
                  <a:pt x="9005" y="5588"/>
                  <a:pt x="10088" y="4505"/>
                  <a:pt x="10088" y="3088"/>
                </a:cubicBezTo>
                <a:cubicBezTo>
                  <a:pt x="10088" y="2369"/>
                  <a:pt x="9213" y="1915"/>
                  <a:pt x="9350" y="1288"/>
                </a:cubicBezTo>
                <a:cubicBezTo>
                  <a:pt x="9535" y="442"/>
                  <a:pt x="10115" y="202"/>
                  <a:pt x="10786" y="88"/>
                </a:cubicBezTo>
                <a:cubicBezTo>
                  <a:pt x="11944" y="-110"/>
                  <a:pt x="14310" y="88"/>
                  <a:pt x="14310" y="88"/>
                </a:cubicBezTo>
                <a:cubicBezTo>
                  <a:pt x="14699" y="88"/>
                  <a:pt x="15088" y="477"/>
                  <a:pt x="15088" y="867"/>
                </a:cubicBezTo>
                <a:cubicBezTo>
                  <a:pt x="15088" y="867"/>
                  <a:pt x="14890" y="3232"/>
                  <a:pt x="15088" y="4390"/>
                </a:cubicBezTo>
                <a:cubicBezTo>
                  <a:pt x="15202" y="5060"/>
                  <a:pt x="15442" y="5641"/>
                  <a:pt x="16288" y="5826"/>
                </a:cubicBezTo>
                <a:cubicBezTo>
                  <a:pt x="16915" y="5963"/>
                  <a:pt x="17369" y="5088"/>
                  <a:pt x="18088" y="5088"/>
                </a:cubicBezTo>
                <a:cubicBezTo>
                  <a:pt x="19505" y="5088"/>
                  <a:pt x="20588" y="6171"/>
                  <a:pt x="20588" y="7588"/>
                </a:cubicBezTo>
                <a:cubicBezTo>
                  <a:pt x="20588" y="9005"/>
                  <a:pt x="19505" y="10088"/>
                  <a:pt x="18088" y="10088"/>
                </a:cubicBezTo>
                <a:cubicBezTo>
                  <a:pt x="17369" y="10088"/>
                  <a:pt x="16915" y="9213"/>
                  <a:pt x="16288" y="9350"/>
                </a:cubicBezTo>
                <a:cubicBezTo>
                  <a:pt x="15442" y="9535"/>
                  <a:pt x="15202" y="10115"/>
                  <a:pt x="15088" y="10786"/>
                </a:cubicBezTo>
                <a:cubicBezTo>
                  <a:pt x="14890" y="11944"/>
                  <a:pt x="15088" y="14310"/>
                  <a:pt x="15088" y="14310"/>
                </a:cubicBezTo>
                <a:cubicBezTo>
                  <a:pt x="15088" y="14699"/>
                  <a:pt x="14699" y="15088"/>
                  <a:pt x="14310" y="15088"/>
                </a:cubicBezTo>
                <a:cubicBezTo>
                  <a:pt x="14310" y="15088"/>
                  <a:pt x="11944" y="14890"/>
                  <a:pt x="10786" y="15088"/>
                </a:cubicBezTo>
                <a:cubicBezTo>
                  <a:pt x="10115" y="15202"/>
                  <a:pt x="9535" y="15442"/>
                  <a:pt x="9350" y="16288"/>
                </a:cubicBezTo>
                <a:cubicBezTo>
                  <a:pt x="9213" y="16915"/>
                  <a:pt x="10088" y="17369"/>
                  <a:pt x="10088" y="18088"/>
                </a:cubicBezTo>
                <a:cubicBezTo>
                  <a:pt x="10088" y="19505"/>
                  <a:pt x="9005" y="20588"/>
                  <a:pt x="7588" y="20588"/>
                </a:cubicBezTo>
                <a:cubicBezTo>
                  <a:pt x="6171" y="20588"/>
                  <a:pt x="5088" y="19505"/>
                  <a:pt x="5088" y="18088"/>
                </a:cubicBezTo>
                <a:cubicBezTo>
                  <a:pt x="5088" y="17369"/>
                  <a:pt x="5963" y="16915"/>
                  <a:pt x="5826" y="16288"/>
                </a:cubicBezTo>
                <a:cubicBezTo>
                  <a:pt x="5641" y="15442"/>
                  <a:pt x="5060" y="15202"/>
                  <a:pt x="4390" y="15088"/>
                </a:cubicBezTo>
                <a:cubicBezTo>
                  <a:pt x="3232" y="14890"/>
                  <a:pt x="867" y="15088"/>
                  <a:pt x="867" y="15088"/>
                </a:cubicBezTo>
                <a:cubicBezTo>
                  <a:pt x="477" y="15088"/>
                  <a:pt x="88" y="14699"/>
                  <a:pt x="88" y="14310"/>
                </a:cubicBezTo>
                <a:cubicBezTo>
                  <a:pt x="88" y="14310"/>
                  <a:pt x="-110" y="11944"/>
                  <a:pt x="88" y="10786"/>
                </a:cubicBezTo>
                <a:cubicBezTo>
                  <a:pt x="202" y="10115"/>
                  <a:pt x="442" y="9535"/>
                  <a:pt x="1288" y="9350"/>
                </a:cubicBezTo>
                <a:cubicBezTo>
                  <a:pt x="1915" y="9213"/>
                  <a:pt x="2369" y="10088"/>
                  <a:pt x="3088" y="10088"/>
                </a:cubicBezTo>
                <a:cubicBezTo>
                  <a:pt x="4505" y="10088"/>
                  <a:pt x="5588" y="9005"/>
                  <a:pt x="5588" y="7588"/>
                </a:cubicBezTo>
                <a:cubicBezTo>
                  <a:pt x="5588" y="6171"/>
                  <a:pt x="4505" y="5088"/>
                  <a:pt x="3088" y="5088"/>
                </a:cubicBezTo>
                <a:close/>
              </a:path>
            </a:pathLst>
          </a:custGeom>
          <a:noFill/>
          <a:ln w="360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95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3168000" y="0"/>
            <a:ext cx="6912000" cy="7560000"/>
          </a:xfrm>
          <a:prstGeom prst="rect">
            <a:avLst/>
          </a:prstGeom>
          <a:solidFill>
            <a:srgbClr val="aecf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CustomShape 2"/>
          <p:cNvSpPr/>
          <p:nvPr/>
        </p:nvSpPr>
        <p:spPr>
          <a:xfrm>
            <a:off x="3096000" y="0"/>
            <a:ext cx="72000" cy="75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8" name="CustomShape 3"/>
          <p:cNvSpPr/>
          <p:nvPr/>
        </p:nvSpPr>
        <p:spPr>
          <a:xfrm>
            <a:off x="288000" y="1080000"/>
            <a:ext cx="9360000" cy="6328440"/>
          </a:xfrm>
          <a:custGeom>
            <a:avLst/>
            <a:gdLst/>
            <a:ahLst/>
            <a:rect l="0" t="0" r="r" b="b"/>
            <a:pathLst>
              <a:path w="26002" h="17581">
                <a:moveTo>
                  <a:pt x="648" y="0"/>
                </a:moveTo>
                <a:cubicBezTo>
                  <a:pt x="324" y="0"/>
                  <a:pt x="0" y="324"/>
                  <a:pt x="0" y="648"/>
                </a:cubicBezTo>
                <a:lnTo>
                  <a:pt x="0" y="16931"/>
                </a:lnTo>
                <a:cubicBezTo>
                  <a:pt x="0" y="17255"/>
                  <a:pt x="324" y="17580"/>
                  <a:pt x="648" y="17580"/>
                </a:cubicBezTo>
                <a:lnTo>
                  <a:pt x="25352" y="17580"/>
                </a:lnTo>
                <a:cubicBezTo>
                  <a:pt x="25676" y="17580"/>
                  <a:pt x="26001" y="17255"/>
                  <a:pt x="26001" y="16931"/>
                </a:cubicBezTo>
                <a:lnTo>
                  <a:pt x="26001" y="648"/>
                </a:lnTo>
                <a:cubicBezTo>
                  <a:pt x="26001" y="324"/>
                  <a:pt x="25676" y="0"/>
                  <a:pt x="25352" y="0"/>
                </a:cubicBezTo>
                <a:lnTo>
                  <a:pt x="648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CustomShape 4"/>
          <p:cNvSpPr/>
          <p:nvPr/>
        </p:nvSpPr>
        <p:spPr>
          <a:xfrm>
            <a:off x="216000" y="216000"/>
            <a:ext cx="9576000" cy="1080000"/>
          </a:xfrm>
          <a:prstGeom prst="rect">
            <a:avLst/>
          </a:prstGeom>
          <a:solidFill>
            <a:srgbClr val="00b8ff"/>
          </a:solidFill>
          <a:ln w="72000">
            <a:solidFill>
              <a:srgbClr val="ffffff"/>
            </a:solidFill>
            <a:round/>
          </a:ln>
          <a:effectLst>
            <a:outerShdw dist="50911" dir="2700000">
              <a:srgbClr val="808080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0" name="PlaceHolder 5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922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GB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Click to edit the title text format</a:t>
            </a:r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51" name="CustomShape 6"/>
          <p:cNvSpPr/>
          <p:nvPr/>
        </p:nvSpPr>
        <p:spPr>
          <a:xfrm rot="18632400">
            <a:off x="9146520" y="585720"/>
            <a:ext cx="1067400" cy="1067400"/>
          </a:xfrm>
          <a:custGeom>
            <a:avLst/>
            <a:gdLst/>
            <a:ahLst/>
            <a:rect l="l" t="t" r="r" b="b"/>
            <a:pathLst>
              <a:path w="20698" h="20698">
                <a:moveTo>
                  <a:pt x="3088" y="5088"/>
                </a:moveTo>
                <a:cubicBezTo>
                  <a:pt x="2369" y="5088"/>
                  <a:pt x="1915" y="5963"/>
                  <a:pt x="1288" y="5826"/>
                </a:cubicBezTo>
                <a:cubicBezTo>
                  <a:pt x="442" y="5641"/>
                  <a:pt x="202" y="5060"/>
                  <a:pt x="88" y="4390"/>
                </a:cubicBezTo>
                <a:cubicBezTo>
                  <a:pt x="-110" y="3232"/>
                  <a:pt x="88" y="867"/>
                  <a:pt x="88" y="867"/>
                </a:cubicBezTo>
                <a:cubicBezTo>
                  <a:pt x="88" y="477"/>
                  <a:pt x="477" y="88"/>
                  <a:pt x="867" y="88"/>
                </a:cubicBezTo>
                <a:cubicBezTo>
                  <a:pt x="867" y="88"/>
                  <a:pt x="3232" y="-110"/>
                  <a:pt x="4390" y="88"/>
                </a:cubicBezTo>
                <a:cubicBezTo>
                  <a:pt x="5060" y="202"/>
                  <a:pt x="5641" y="442"/>
                  <a:pt x="5826" y="1288"/>
                </a:cubicBezTo>
                <a:cubicBezTo>
                  <a:pt x="5963" y="1915"/>
                  <a:pt x="5088" y="2369"/>
                  <a:pt x="5088" y="3088"/>
                </a:cubicBezTo>
                <a:cubicBezTo>
                  <a:pt x="5088" y="4505"/>
                  <a:pt x="6171" y="5588"/>
                  <a:pt x="7588" y="5588"/>
                </a:cubicBezTo>
                <a:cubicBezTo>
                  <a:pt x="9005" y="5588"/>
                  <a:pt x="10088" y="4505"/>
                  <a:pt x="10088" y="3088"/>
                </a:cubicBezTo>
                <a:cubicBezTo>
                  <a:pt x="10088" y="2369"/>
                  <a:pt x="9213" y="1915"/>
                  <a:pt x="9350" y="1288"/>
                </a:cubicBezTo>
                <a:cubicBezTo>
                  <a:pt x="9535" y="442"/>
                  <a:pt x="10115" y="202"/>
                  <a:pt x="10786" y="88"/>
                </a:cubicBezTo>
                <a:cubicBezTo>
                  <a:pt x="11944" y="-110"/>
                  <a:pt x="14310" y="88"/>
                  <a:pt x="14310" y="88"/>
                </a:cubicBezTo>
                <a:cubicBezTo>
                  <a:pt x="14699" y="88"/>
                  <a:pt x="15088" y="477"/>
                  <a:pt x="15088" y="867"/>
                </a:cubicBezTo>
                <a:cubicBezTo>
                  <a:pt x="15088" y="867"/>
                  <a:pt x="14890" y="3232"/>
                  <a:pt x="15088" y="4390"/>
                </a:cubicBezTo>
                <a:cubicBezTo>
                  <a:pt x="15202" y="5060"/>
                  <a:pt x="15442" y="5641"/>
                  <a:pt x="16288" y="5826"/>
                </a:cubicBezTo>
                <a:cubicBezTo>
                  <a:pt x="16915" y="5963"/>
                  <a:pt x="17369" y="5088"/>
                  <a:pt x="18088" y="5088"/>
                </a:cubicBezTo>
                <a:cubicBezTo>
                  <a:pt x="19505" y="5088"/>
                  <a:pt x="20588" y="6171"/>
                  <a:pt x="20588" y="7588"/>
                </a:cubicBezTo>
                <a:cubicBezTo>
                  <a:pt x="20588" y="9005"/>
                  <a:pt x="19505" y="10088"/>
                  <a:pt x="18088" y="10088"/>
                </a:cubicBezTo>
                <a:cubicBezTo>
                  <a:pt x="17369" y="10088"/>
                  <a:pt x="16915" y="9213"/>
                  <a:pt x="16288" y="9350"/>
                </a:cubicBezTo>
                <a:cubicBezTo>
                  <a:pt x="15442" y="9535"/>
                  <a:pt x="15202" y="10115"/>
                  <a:pt x="15088" y="10786"/>
                </a:cubicBezTo>
                <a:cubicBezTo>
                  <a:pt x="14890" y="11944"/>
                  <a:pt x="15088" y="14310"/>
                  <a:pt x="15088" y="14310"/>
                </a:cubicBezTo>
                <a:cubicBezTo>
                  <a:pt x="15088" y="14699"/>
                  <a:pt x="14699" y="15088"/>
                  <a:pt x="14310" y="15088"/>
                </a:cubicBezTo>
                <a:cubicBezTo>
                  <a:pt x="14310" y="15088"/>
                  <a:pt x="11944" y="14890"/>
                  <a:pt x="10786" y="15088"/>
                </a:cubicBezTo>
                <a:cubicBezTo>
                  <a:pt x="10115" y="15202"/>
                  <a:pt x="9535" y="15442"/>
                  <a:pt x="9350" y="16288"/>
                </a:cubicBezTo>
                <a:cubicBezTo>
                  <a:pt x="9213" y="16915"/>
                  <a:pt x="10088" y="17369"/>
                  <a:pt x="10088" y="18088"/>
                </a:cubicBezTo>
                <a:cubicBezTo>
                  <a:pt x="10088" y="19505"/>
                  <a:pt x="9005" y="20588"/>
                  <a:pt x="7588" y="20588"/>
                </a:cubicBezTo>
                <a:cubicBezTo>
                  <a:pt x="6171" y="20588"/>
                  <a:pt x="5088" y="19505"/>
                  <a:pt x="5088" y="18088"/>
                </a:cubicBezTo>
                <a:cubicBezTo>
                  <a:pt x="5088" y="17369"/>
                  <a:pt x="5963" y="16915"/>
                  <a:pt x="5826" y="16288"/>
                </a:cubicBezTo>
                <a:cubicBezTo>
                  <a:pt x="5641" y="15442"/>
                  <a:pt x="5060" y="15202"/>
                  <a:pt x="4390" y="15088"/>
                </a:cubicBezTo>
                <a:cubicBezTo>
                  <a:pt x="3232" y="14890"/>
                  <a:pt x="867" y="15088"/>
                  <a:pt x="867" y="15088"/>
                </a:cubicBezTo>
                <a:cubicBezTo>
                  <a:pt x="477" y="15088"/>
                  <a:pt x="88" y="14699"/>
                  <a:pt x="88" y="14310"/>
                </a:cubicBezTo>
                <a:cubicBezTo>
                  <a:pt x="88" y="14310"/>
                  <a:pt x="-110" y="11944"/>
                  <a:pt x="88" y="10786"/>
                </a:cubicBezTo>
                <a:cubicBezTo>
                  <a:pt x="202" y="10115"/>
                  <a:pt x="442" y="9535"/>
                  <a:pt x="1288" y="9350"/>
                </a:cubicBezTo>
                <a:cubicBezTo>
                  <a:pt x="1915" y="9213"/>
                  <a:pt x="2369" y="10088"/>
                  <a:pt x="3088" y="10088"/>
                </a:cubicBezTo>
                <a:cubicBezTo>
                  <a:pt x="4505" y="10088"/>
                  <a:pt x="5588" y="9005"/>
                  <a:pt x="5588" y="7588"/>
                </a:cubicBezTo>
                <a:cubicBezTo>
                  <a:pt x="5588" y="6171"/>
                  <a:pt x="4505" y="5088"/>
                  <a:pt x="3088" y="508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dist="50911" dir="2700000">
              <a:srgbClr val="808080">
                <a:alpha val="5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2" name="PlaceHolder 7"/>
          <p:cNvSpPr>
            <a:spLocks noGrp="1"/>
          </p:cNvSpPr>
          <p:nvPr>
            <p:ph type="body"/>
          </p:nvPr>
        </p:nvSpPr>
        <p:spPr>
          <a:xfrm>
            <a:off x="504000" y="1512000"/>
            <a:ext cx="8870040" cy="4384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4"/>
              </a:spcAft>
              <a:buBlip>
                <a:blip r:embed="rId2"/>
              </a:buBlip>
            </a:pPr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Click to edit the outline text format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1" marL="864000" indent="-324000">
              <a:spcAft>
                <a:spcPts val="1134"/>
              </a:spcAft>
              <a:buBlip>
                <a:blip r:embed="rId3"/>
              </a:buBlip>
            </a:pPr>
            <a:r>
              <a:rPr b="0" lang="en-GB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Second Outline Level</a:t>
            </a:r>
            <a:endParaRPr b="0" lang="en-GB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2" marL="1296000" indent="-288000">
              <a:spcAft>
                <a:spcPts val="850"/>
              </a:spcAft>
              <a:buBlip>
                <a:blip r:embed="rId4"/>
              </a:buBlip>
            </a:pPr>
            <a:r>
              <a:rPr b="0" lang="en-GB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Third Outline Level</a:t>
            </a:r>
            <a:endParaRPr b="0" lang="en-GB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3" marL="1728000" indent="-216000">
              <a:spcAft>
                <a:spcPts val="567"/>
              </a:spcAft>
              <a:buBlip>
                <a:blip r:embed="rId5"/>
              </a:buBlip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Fourth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Fifth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Sixth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Seventh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53" name="PlaceHolder 8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GB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 Light"/>
              </a:rPr>
              <a:t>&lt;date/time&gt;</a:t>
            </a:r>
            <a:endParaRPr b="0" lang="en-GB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 Light"/>
            </a:endParaRPr>
          </a:p>
        </p:txBody>
      </p:sp>
      <p:sp>
        <p:nvSpPr>
          <p:cNvPr id="54" name="PlaceHolder 9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GB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 Light"/>
              </a:rPr>
              <a:t>&lt;footer&gt;</a:t>
            </a:r>
            <a:endParaRPr b="0" lang="en-GB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 Light"/>
            </a:endParaRPr>
          </a:p>
        </p:txBody>
      </p:sp>
      <p:sp>
        <p:nvSpPr>
          <p:cNvPr id="55" name="PlaceHolder 10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2046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2572645F-96A7-4D23-85BE-06FC7277B376}" type="slidenum">
              <a:rPr b="0" lang="en-GB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 Light"/>
              </a:rPr>
              <a:t>&lt;number&gt;</a:t>
            </a:fld>
            <a:endParaRPr b="0" lang="en-GB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 Ligh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3528360" y="2232000"/>
            <a:ext cx="6263640" cy="144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GB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Title of my presentation</a:t>
            </a:r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432000" y="3456000"/>
            <a:ext cx="2376000" cy="86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r"/>
            <a:r>
              <a:rPr b="0" lang="en-GB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Ubuntu Light"/>
              </a:rPr>
              <a:t>Joe Bloggs</a:t>
            </a:r>
            <a:endParaRPr b="0" lang="en-GB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 Light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504000" y="301320"/>
            <a:ext cx="9071640" cy="92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GB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Title</a:t>
            </a:r>
            <a:endParaRPr b="0" lang="en-GB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95" name="TextShape 2"/>
          <p:cNvSpPr txBox="1"/>
          <p:nvPr/>
        </p:nvSpPr>
        <p:spPr>
          <a:xfrm>
            <a:off x="504000" y="1512000"/>
            <a:ext cx="8870040" cy="518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Content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2019-01-27T17:42:45Z</dcterms:created>
  <dc:creator/>
  <dc:description/>
  <dc:language>en-US</dc:language>
  <cp:lastModifiedBy/>
  <cp:revision>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lace">
    <vt:lpwstr>Neverland</vt:lpwstr>
  </property>
</Properties>
</file>