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5965417867435"/>
          <c:y val="0.0373511003432263"/>
          <c:w val="0.96685878962536"/>
          <c:h val="0.920586849720708"/>
        </c:manualLayout>
      </c:layout>
      <c:scatterChart>
        <c:scatterStyle val="lineMarker"/>
        <c:varyColors val="0"/>
        <c:ser>
          <c:idx val="0"/>
          <c:order val="0"/>
          <c:tx>
            <c:strRef>
              <c:f>label 1</c:f>
              <c:strCache>
                <c:ptCount val="1"/>
                <c:pt idx="0">
                  <c:v>列 2</c:v>
                </c:pt>
              </c:strCache>
            </c:strRef>
          </c:tx>
          <c:spPr>
            <a:solidFill>
              <a:srgbClr val="9c9c9c"/>
            </a:solidFill>
            <a:ln w="54000">
              <a:solidFill>
                <a:srgbClr val="9c9c9c"/>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1</c:f>
              <c:numCache>
                <c:formatCode>General</c:formatCode>
                <c:ptCount val="8"/>
                <c:pt idx="0">
                  <c:v>14</c:v>
                </c:pt>
                <c:pt idx="1">
                  <c:v>12</c:v>
                </c:pt>
                <c:pt idx="2">
                  <c:v>10</c:v>
                </c:pt>
                <c:pt idx="3">
                  <c:v>8</c:v>
                </c:pt>
                <c:pt idx="4">
                  <c:v>6</c:v>
                </c:pt>
                <c:pt idx="5">
                  <c:v>4</c:v>
                </c:pt>
                <c:pt idx="6">
                  <c:v>2</c:v>
                </c:pt>
                <c:pt idx="7">
                  <c:v>0</c:v>
                </c:pt>
              </c:numCache>
            </c:numRef>
          </c:yVal>
          <c:smooth val="0"/>
        </c:ser>
        <c:ser>
          <c:idx val="1"/>
          <c:order val="1"/>
          <c:tx>
            <c:strRef>
              <c:f>label 2</c:f>
              <c:strCache>
                <c:ptCount val="1"/>
                <c:pt idx="0">
                  <c:v>列 3</c:v>
                </c:pt>
              </c:strCache>
            </c:strRef>
          </c:tx>
          <c:spPr>
            <a:solidFill>
              <a:srgbClr val="3a2d24"/>
            </a:solidFill>
            <a:ln w="54000">
              <a:solidFill>
                <a:srgbClr val="3a2d24"/>
              </a:solidFill>
              <a:round/>
            </a:ln>
          </c:spPr>
          <c:dLbls>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showLegendKey val="0"/>
            <c:showVal val="0"/>
            <c:showCatName val="0"/>
            <c:showSerName val="0"/>
            <c:showPercent val="0"/>
            <c:showLeaderLines val="0"/>
          </c:dLbls>
          <c:xVal>
            <c:numRef>
              <c:f>0</c:f>
              <c:numCache>
                <c:formatCode>General</c:formatCode>
                <c:ptCount val="8"/>
                <c:pt idx="0">
                  <c:v>14</c:v>
                </c:pt>
                <c:pt idx="1">
                  <c:v>12</c:v>
                </c:pt>
                <c:pt idx="2">
                  <c:v>10</c:v>
                </c:pt>
                <c:pt idx="3">
                  <c:v>8</c:v>
                </c:pt>
                <c:pt idx="4">
                  <c:v>6</c:v>
                </c:pt>
                <c:pt idx="5">
                  <c:v>4</c:v>
                </c:pt>
                <c:pt idx="6">
                  <c:v>2</c:v>
                </c:pt>
                <c:pt idx="7">
                  <c:v>0</c:v>
                </c:pt>
              </c:numCache>
            </c:numRef>
          </c:xVal>
          <c:yVal>
            <c:numRef>
              <c:f>2</c:f>
              <c:numCache>
                <c:formatCode>General</c:formatCode>
                <c:ptCount val="8"/>
                <c:pt idx="0">
                  <c:v>7</c:v>
                </c:pt>
                <c:pt idx="1">
                  <c:v>6</c:v>
                </c:pt>
                <c:pt idx="2">
                  <c:v>5</c:v>
                </c:pt>
                <c:pt idx="3">
                  <c:v>4</c:v>
                </c:pt>
                <c:pt idx="4">
                  <c:v>3</c:v>
                </c:pt>
                <c:pt idx="5">
                  <c:v>2</c:v>
                </c:pt>
                <c:pt idx="6">
                  <c:v>1</c:v>
                </c:pt>
                <c:pt idx="7">
                  <c:v>0</c:v>
                </c:pt>
              </c:numCache>
            </c:numRef>
          </c:yVal>
          <c:smooth val="0"/>
        </c:ser>
        <c:axId val="71923971"/>
        <c:axId val="6298248"/>
      </c:scatterChart>
      <c:valAx>
        <c:axId val="71923971"/>
        <c:scaling>
          <c:orientation val="minMax"/>
          <c:max val="12"/>
          <c:min val="0"/>
        </c:scaling>
        <c:delete val="0"/>
        <c:axPos val="b"/>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6298248"/>
        <c:crossesAt val="0"/>
        <c:crossBetween val="midCat"/>
        <c:majorUnit val="2"/>
        <c:minorUnit val="1"/>
      </c:valAx>
      <c:valAx>
        <c:axId val="6298248"/>
        <c:scaling>
          <c:orientation val="minMax"/>
          <c:max val="12"/>
          <c:min val="0"/>
        </c:scaling>
        <c:delete val="0"/>
        <c:axPos val="l"/>
        <c:majorGridlines>
          <c:spPr>
            <a:ln>
              <a:solidFill>
                <a:srgbClr val="000000"/>
              </a:solidFill>
            </a:ln>
          </c:spPr>
        </c:majorGridlines>
        <c:numFmt formatCode="General" sourceLinked="0"/>
        <c:majorTickMark val="out"/>
        <c:minorTickMark val="none"/>
        <c:tickLblPos val="low"/>
        <c:spPr>
          <a:ln>
            <a:solidFill>
              <a:srgbClr val="000000"/>
            </a:solidFill>
          </a:ln>
        </c:spPr>
        <c:txPr>
          <a:bodyPr/>
          <a:p>
            <a:pPr>
              <a:defRPr b="1" sz="1800" spc="-1" strike="noStrike">
                <a:solidFill>
                  <a:srgbClr val="000000"/>
                </a:solidFill>
                <a:uFill>
                  <a:solidFill>
                    <a:srgbClr val="ffffff"/>
                  </a:solidFill>
                </a:uFill>
                <a:latin typeface="Arial"/>
                <a:ea typeface="宋体"/>
              </a:defRPr>
            </a:pPr>
          </a:p>
        </c:txPr>
        <c:crossAx val="71923971"/>
        <c:crossesAt val="2"/>
        <c:crossBetween val="midCat"/>
        <c:majorUnit val="2"/>
        <c:minorUnit val="1"/>
      </c:valAx>
      <c:spPr>
        <a:noFill/>
        <a:ln w="36000">
          <a:noFill/>
        </a:ln>
      </c:spPr>
    </c:plotArea>
    <c:plotVisOnly val="0"/>
    <c:dispBlanksAs val="span"/>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269BA2C3-C753-4A38-8F31-C0E8D2C5543F}"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486000" y="5604480"/>
            <a:ext cx="7146000" cy="695520"/>
          </a:xfrm>
          <a:prstGeom prst="rect">
            <a:avLst/>
          </a:prstGeom>
          <a:noFill/>
          <a:ln>
            <a:noFill/>
          </a:ln>
        </p:spPr>
        <p:txBody>
          <a:bodyPr lIns="0" rIns="0" tIns="0" bIns="0" anchor="ctr"/>
          <a:p>
            <a:r>
              <a:rPr b="1" lang="en-US" sz="4000" spc="-1" strike="noStrike">
                <a:solidFill>
                  <a:srgbClr val="000000"/>
                </a:solidFill>
                <a:uFill>
                  <a:solidFill>
                    <a:srgbClr val="ffffff"/>
                  </a:solidFill>
                </a:uFill>
                <a:latin typeface="Arial"/>
              </a:rPr>
              <a:t>Insert Presentation Title Here</a:t>
            </a:r>
            <a:endParaRPr b="0" lang="en-US" sz="4000" spc="-1" strike="noStrike">
              <a:solidFill>
                <a:srgbClr val="000000"/>
              </a:solidFill>
              <a:uFill>
                <a:solidFill>
                  <a:srgbClr val="ffffff"/>
                </a:solidFill>
              </a:uFill>
              <a:latin typeface="Arial"/>
            </a:endParaRPr>
          </a:p>
        </p:txBody>
      </p:sp>
      <p:sp>
        <p:nvSpPr>
          <p:cNvPr id="42" name="TextShape 2"/>
          <p:cNvSpPr txBox="1"/>
          <p:nvPr/>
        </p:nvSpPr>
        <p:spPr>
          <a:xfrm>
            <a:off x="6494760" y="7258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
        <p:nvSpPr>
          <p:cNvPr id="43" name="TextShape 3"/>
          <p:cNvSpPr txBox="1"/>
          <p:nvPr/>
        </p:nvSpPr>
        <p:spPr>
          <a:xfrm>
            <a:off x="1440000" y="6248160"/>
            <a:ext cx="6192000" cy="528480"/>
          </a:xfrm>
          <a:prstGeom prst="rect">
            <a:avLst/>
          </a:prstGeom>
          <a:noFill/>
          <a:ln>
            <a:noFill/>
          </a:ln>
        </p:spPr>
        <p:txBody>
          <a:bodyPr lIns="0" rIns="0" tIns="0" bIns="0" anchor="ctr"/>
          <a:p>
            <a:r>
              <a:rPr b="0" lang="en-US" sz="2400" spc="-1" strike="noStrike">
                <a:solidFill>
                  <a:srgbClr val="5c5c5c"/>
                </a:solidFill>
                <a:uFill>
                  <a:solidFill>
                    <a:srgbClr val="ffffff"/>
                  </a:solidFill>
                </a:uFill>
                <a:latin typeface="Arial"/>
              </a:rPr>
              <a:t>Insert Presentation Summary Here</a:t>
            </a:r>
            <a:endParaRPr b="0" lang="en-US" sz="24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 descr=""/>
          <p:cNvPicPr/>
          <p:nvPr/>
        </p:nvPicPr>
        <p:blipFill>
          <a:blip r:embed="rId1"/>
          <a:stretch/>
        </p:blipFill>
        <p:spPr>
          <a:xfrm>
            <a:off x="358920" y="252720"/>
            <a:ext cx="1080000" cy="504000"/>
          </a:xfrm>
          <a:prstGeom prst="rect">
            <a:avLst/>
          </a:prstGeom>
          <a:ln>
            <a:noFill/>
          </a:ln>
        </p:spPr>
      </p:pic>
      <p:sp>
        <p:nvSpPr>
          <p:cNvPr id="45" name="TextShape 1"/>
          <p:cNvSpPr txBox="1"/>
          <p:nvPr/>
        </p:nvSpPr>
        <p:spPr>
          <a:xfrm>
            <a:off x="518400" y="9684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6"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CustomShape 1"/>
          <p:cNvSpPr/>
          <p:nvPr/>
        </p:nvSpPr>
        <p:spPr>
          <a:xfrm>
            <a:off x="2079000" y="215712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3a2d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48" name="CustomShape 2"/>
          <p:cNvSpPr/>
          <p:nvPr/>
        </p:nvSpPr>
        <p:spPr>
          <a:xfrm>
            <a:off x="5198040" y="2141280"/>
            <a:ext cx="2845440" cy="1288440"/>
          </a:xfrm>
          <a:custGeom>
            <a:avLst/>
            <a:gdLst/>
            <a:ahLst/>
            <a:rect l="0" t="0" r="r" b="b"/>
            <a:pathLst>
              <a:path w="7906" h="3581">
                <a:moveTo>
                  <a:pt x="420" y="0"/>
                </a:moveTo>
                <a:cubicBezTo>
                  <a:pt x="210" y="0"/>
                  <a:pt x="0" y="210"/>
                  <a:pt x="0" y="420"/>
                </a:cubicBezTo>
                <a:lnTo>
                  <a:pt x="0" y="3159"/>
                </a:lnTo>
                <a:cubicBezTo>
                  <a:pt x="0" y="3369"/>
                  <a:pt x="210" y="3580"/>
                  <a:pt x="420" y="3580"/>
                </a:cubicBezTo>
                <a:lnTo>
                  <a:pt x="7484" y="3580"/>
                </a:lnTo>
                <a:cubicBezTo>
                  <a:pt x="7694" y="3580"/>
                  <a:pt x="7905" y="3369"/>
                  <a:pt x="7905" y="3159"/>
                </a:cubicBezTo>
                <a:lnTo>
                  <a:pt x="7905" y="420"/>
                </a:lnTo>
                <a:cubicBezTo>
                  <a:pt x="7905" y="210"/>
                  <a:pt x="7694" y="0"/>
                  <a:pt x="7484" y="0"/>
                </a:cubicBezTo>
                <a:lnTo>
                  <a:pt x="420" y="0"/>
                </a:lnTo>
              </a:path>
            </a:pathLst>
          </a:custGeom>
          <a:solidFill>
            <a:srgbClr val="3a2d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49" name="CustomShape 3"/>
          <p:cNvSpPr/>
          <p:nvPr/>
        </p:nvSpPr>
        <p:spPr>
          <a:xfrm>
            <a:off x="2070000" y="3723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a7836d"/>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50" name="CustomShape 4"/>
          <p:cNvSpPr/>
          <p:nvPr/>
        </p:nvSpPr>
        <p:spPr>
          <a:xfrm>
            <a:off x="5202000" y="3723480"/>
            <a:ext cx="2860560" cy="1323360"/>
          </a:xfrm>
          <a:custGeom>
            <a:avLst/>
            <a:gdLst/>
            <a:ahLst/>
            <a:rect l="0" t="0" r="r" b="b"/>
            <a:pathLst>
              <a:path w="7948" h="3678">
                <a:moveTo>
                  <a:pt x="431" y="0"/>
                </a:moveTo>
                <a:cubicBezTo>
                  <a:pt x="215" y="0"/>
                  <a:pt x="0" y="215"/>
                  <a:pt x="0" y="431"/>
                </a:cubicBezTo>
                <a:lnTo>
                  <a:pt x="0" y="3245"/>
                </a:lnTo>
                <a:cubicBezTo>
                  <a:pt x="0" y="3461"/>
                  <a:pt x="215" y="3677"/>
                  <a:pt x="431" y="3677"/>
                </a:cubicBezTo>
                <a:lnTo>
                  <a:pt x="7515" y="3677"/>
                </a:lnTo>
                <a:cubicBezTo>
                  <a:pt x="7731" y="3677"/>
                  <a:pt x="7947" y="3461"/>
                  <a:pt x="7947" y="3245"/>
                </a:cubicBezTo>
                <a:lnTo>
                  <a:pt x="7947" y="431"/>
                </a:lnTo>
                <a:cubicBezTo>
                  <a:pt x="7947" y="215"/>
                  <a:pt x="7731" y="0"/>
                  <a:pt x="7515" y="0"/>
                </a:cubicBezTo>
                <a:lnTo>
                  <a:pt x="431" y="0"/>
                </a:lnTo>
              </a:path>
            </a:pathLst>
          </a:custGeom>
          <a:solidFill>
            <a:srgbClr val="a7836d"/>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D</a:t>
            </a:r>
            <a:endParaRPr b="0" lang="en-US" sz="2200" spc="-1" strike="noStrike">
              <a:solidFill>
                <a:srgbClr val="000000"/>
              </a:solidFill>
              <a:uFill>
                <a:solidFill>
                  <a:srgbClr val="ffffff"/>
                </a:solidFill>
              </a:uFill>
              <a:latin typeface="Arial"/>
            </a:endParaRPr>
          </a:p>
        </p:txBody>
      </p:sp>
      <p:sp>
        <p:nvSpPr>
          <p:cNvPr id="51" name="CustomShape 5"/>
          <p:cNvSpPr/>
          <p:nvPr/>
        </p:nvSpPr>
        <p:spPr>
          <a:xfrm>
            <a:off x="3701520" y="5380560"/>
            <a:ext cx="2822040" cy="1224000"/>
          </a:xfrm>
          <a:custGeom>
            <a:avLst/>
            <a:gdLst/>
            <a:ahLst/>
            <a:rect l="0" t="0" r="r" b="b"/>
            <a:pathLst>
              <a:path w="7841" h="3402">
                <a:moveTo>
                  <a:pt x="399" y="0"/>
                </a:moveTo>
                <a:cubicBezTo>
                  <a:pt x="199" y="0"/>
                  <a:pt x="0" y="199"/>
                  <a:pt x="0" y="399"/>
                </a:cubicBezTo>
                <a:lnTo>
                  <a:pt x="0" y="3001"/>
                </a:lnTo>
                <a:cubicBezTo>
                  <a:pt x="0" y="3201"/>
                  <a:pt x="199" y="3401"/>
                  <a:pt x="399" y="3401"/>
                </a:cubicBezTo>
                <a:lnTo>
                  <a:pt x="7440" y="3401"/>
                </a:lnTo>
                <a:cubicBezTo>
                  <a:pt x="7640" y="3401"/>
                  <a:pt x="7840" y="3201"/>
                  <a:pt x="7840" y="3001"/>
                </a:cubicBezTo>
                <a:lnTo>
                  <a:pt x="7840" y="399"/>
                </a:lnTo>
                <a:cubicBezTo>
                  <a:pt x="7840" y="199"/>
                  <a:pt x="7640" y="0"/>
                  <a:pt x="7440" y="0"/>
                </a:cubicBezTo>
                <a:lnTo>
                  <a:pt x="399" y="0"/>
                </a:lnTo>
              </a:path>
            </a:pathLst>
          </a:custGeom>
          <a:solidFill>
            <a:srgbClr val="9c9c9c"/>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E</a:t>
            </a:r>
            <a:endParaRPr b="0" lang="en-US" sz="2200" spc="-1" strike="noStrike">
              <a:solidFill>
                <a:srgbClr val="000000"/>
              </a:solidFill>
              <a:uFill>
                <a:solidFill>
                  <a:srgbClr val="ffffff"/>
                </a:solidFill>
              </a:uFill>
              <a:latin typeface="Arial"/>
            </a:endParaRPr>
          </a:p>
        </p:txBody>
      </p:sp>
      <p:sp>
        <p:nvSpPr>
          <p:cNvPr id="52" name="TextShape 6"/>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112760" y="2075400"/>
            <a:ext cx="5604840" cy="4561200"/>
          </a:xfrm>
          <a:custGeom>
            <a:avLst/>
            <a:gdLst/>
            <a:ahLst/>
            <a:rect l="0" t="0" r="r" b="b"/>
            <a:pathLst>
              <a:path w="15571" h="12672">
                <a:moveTo>
                  <a:pt x="7785" y="0"/>
                </a:moveTo>
                <a:lnTo>
                  <a:pt x="15570" y="12671"/>
                </a:lnTo>
                <a:lnTo>
                  <a:pt x="0" y="12671"/>
                </a:lnTo>
                <a:lnTo>
                  <a:pt x="7785" y="0"/>
                </a:lnTo>
              </a:path>
            </a:pathLst>
          </a:custGeom>
          <a:solidFill>
            <a:srgbClr val="3a2d24"/>
          </a:solidFill>
          <a:ln>
            <a:noFill/>
          </a:ln>
        </p:spPr>
        <p:style>
          <a:lnRef idx="0"/>
          <a:fillRef idx="0"/>
          <a:effectRef idx="0"/>
          <a:fontRef idx="minor"/>
        </p:style>
      </p:sp>
      <p:sp>
        <p:nvSpPr>
          <p:cNvPr id="54" name="CustomShape 2"/>
          <p:cNvSpPr/>
          <p:nvPr/>
        </p:nvSpPr>
        <p:spPr>
          <a:xfrm>
            <a:off x="3844800" y="237528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CustomShape 3"/>
          <p:cNvSpPr/>
          <p:nvPr/>
        </p:nvSpPr>
        <p:spPr>
          <a:xfrm>
            <a:off x="3844800" y="374364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6" name="CustomShape 4"/>
          <p:cNvSpPr/>
          <p:nvPr/>
        </p:nvSpPr>
        <p:spPr>
          <a:xfrm>
            <a:off x="3844800" y="5112000"/>
            <a:ext cx="4912560" cy="1099800"/>
          </a:xfrm>
          <a:custGeom>
            <a:avLst/>
            <a:gdLst/>
            <a:ahLst/>
            <a:rect l="0" t="0" r="r" b="b"/>
            <a:pathLst>
              <a:path w="13648" h="3057">
                <a:moveTo>
                  <a:pt x="358" y="0"/>
                </a:moveTo>
                <a:cubicBezTo>
                  <a:pt x="179" y="0"/>
                  <a:pt x="0" y="179"/>
                  <a:pt x="0" y="358"/>
                </a:cubicBezTo>
                <a:lnTo>
                  <a:pt x="0" y="2697"/>
                </a:lnTo>
                <a:cubicBezTo>
                  <a:pt x="0" y="2876"/>
                  <a:pt x="179" y="3056"/>
                  <a:pt x="358" y="3056"/>
                </a:cubicBezTo>
                <a:lnTo>
                  <a:pt x="13288" y="3056"/>
                </a:lnTo>
                <a:cubicBezTo>
                  <a:pt x="13467" y="3056"/>
                  <a:pt x="13647" y="2876"/>
                  <a:pt x="13647" y="2697"/>
                </a:cubicBezTo>
                <a:lnTo>
                  <a:pt x="13647" y="358"/>
                </a:lnTo>
                <a:cubicBezTo>
                  <a:pt x="13647" y="179"/>
                  <a:pt x="13467" y="0"/>
                  <a:pt x="13288" y="0"/>
                </a:cubicBezTo>
                <a:lnTo>
                  <a:pt x="358" y="0"/>
                </a:lnTo>
              </a:path>
            </a:pathLst>
          </a:custGeom>
          <a:solidFill>
            <a:srgbClr val="9c9c9c">
              <a:alpha val="80000"/>
            </a:srgbClr>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7" name="TextShape 5"/>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1724400" y="2297160"/>
            <a:ext cx="1961640" cy="1031760"/>
          </a:xfrm>
          <a:custGeom>
            <a:avLst/>
            <a:gdLst/>
            <a:ahLst/>
            <a:rect l="0" t="0" r="r" b="b"/>
            <a:pathLst>
              <a:path w="5451" h="2868">
                <a:moveTo>
                  <a:pt x="0" y="0"/>
                </a:moveTo>
                <a:lnTo>
                  <a:pt x="4087" y="0"/>
                </a:lnTo>
                <a:lnTo>
                  <a:pt x="5450" y="1433"/>
                </a:lnTo>
                <a:lnTo>
                  <a:pt x="4087" y="2867"/>
                </a:lnTo>
                <a:lnTo>
                  <a:pt x="0" y="2867"/>
                </a:lnTo>
                <a:lnTo>
                  <a:pt x="0" y="0"/>
                </a:lnTo>
              </a:path>
            </a:pathLst>
          </a:custGeom>
          <a:solidFill>
            <a:srgbClr val="3a2d24"/>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1</a:t>
            </a:r>
            <a:endParaRPr b="0" lang="en-US" sz="2200" spc="-1" strike="noStrike">
              <a:solidFill>
                <a:srgbClr val="000000"/>
              </a:solidFill>
              <a:uFill>
                <a:solidFill>
                  <a:srgbClr val="ffffff"/>
                </a:solidFill>
              </a:uFill>
              <a:latin typeface="Arial"/>
            </a:endParaRPr>
          </a:p>
        </p:txBody>
      </p:sp>
      <p:sp>
        <p:nvSpPr>
          <p:cNvPr id="59" name="CustomShape 2"/>
          <p:cNvSpPr/>
          <p:nvPr/>
        </p:nvSpPr>
        <p:spPr>
          <a:xfrm>
            <a:off x="5001120" y="230472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a7836d"/>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3</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621480" y="2297160"/>
            <a:ext cx="1922040" cy="1020240"/>
          </a:xfrm>
          <a:custGeom>
            <a:avLst/>
            <a:gdLst/>
            <a:ahLst/>
            <a:rect l="0" t="0" r="r" b="b"/>
            <a:pathLst>
              <a:path w="5341" h="2836">
                <a:moveTo>
                  <a:pt x="0" y="0"/>
                </a:moveTo>
                <a:lnTo>
                  <a:pt x="4005" y="0"/>
                </a:lnTo>
                <a:lnTo>
                  <a:pt x="5340" y="1417"/>
                </a:lnTo>
                <a:lnTo>
                  <a:pt x="4005" y="2835"/>
                </a:lnTo>
                <a:lnTo>
                  <a:pt x="0" y="2835"/>
                </a:lnTo>
                <a:lnTo>
                  <a:pt x="1335" y="1417"/>
                </a:lnTo>
                <a:lnTo>
                  <a:pt x="0" y="0"/>
                </a:lnTo>
              </a:path>
            </a:pathLst>
          </a:custGeom>
          <a:solidFill>
            <a:srgbClr val="9c9c9c"/>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Goal!</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172440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2" name="CustomShape 5"/>
          <p:cNvSpPr/>
          <p:nvPr/>
        </p:nvSpPr>
        <p:spPr>
          <a:xfrm>
            <a:off x="3380760" y="2305080"/>
            <a:ext cx="1926360" cy="1045080"/>
          </a:xfrm>
          <a:custGeom>
            <a:avLst/>
            <a:gdLst/>
            <a:ahLst/>
            <a:rect l="0" t="0" r="r" b="b"/>
            <a:pathLst>
              <a:path w="5353" h="2905">
                <a:moveTo>
                  <a:pt x="0" y="0"/>
                </a:moveTo>
                <a:lnTo>
                  <a:pt x="4014" y="0"/>
                </a:lnTo>
                <a:lnTo>
                  <a:pt x="5352" y="1452"/>
                </a:lnTo>
                <a:lnTo>
                  <a:pt x="4014" y="2904"/>
                </a:lnTo>
                <a:lnTo>
                  <a:pt x="0" y="2904"/>
                </a:lnTo>
                <a:lnTo>
                  <a:pt x="1338" y="1452"/>
                </a:lnTo>
                <a:lnTo>
                  <a:pt x="0" y="0"/>
                </a:lnTo>
              </a:path>
            </a:pathLst>
          </a:custGeom>
          <a:solidFill>
            <a:srgbClr val="a7836d"/>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Step 2</a:t>
            </a:r>
            <a:endParaRPr b="0" lang="en-US" sz="2200" spc="-1" strike="noStrike">
              <a:solidFill>
                <a:srgbClr val="000000"/>
              </a:solidFill>
              <a:uFill>
                <a:solidFill>
                  <a:srgbClr val="ffffff"/>
                </a:solidFill>
              </a:uFill>
              <a:latin typeface="Arial"/>
            </a:endParaRPr>
          </a:p>
        </p:txBody>
      </p:sp>
      <p:sp>
        <p:nvSpPr>
          <p:cNvPr id="63" name="CustomShape 6"/>
          <p:cNvSpPr/>
          <p:nvPr/>
        </p:nvSpPr>
        <p:spPr>
          <a:xfrm>
            <a:off x="338076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4" name="CustomShape 7"/>
          <p:cNvSpPr/>
          <p:nvPr/>
        </p:nvSpPr>
        <p:spPr>
          <a:xfrm>
            <a:off x="500112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5" name="CustomShape 8"/>
          <p:cNvSpPr/>
          <p:nvPr/>
        </p:nvSpPr>
        <p:spPr>
          <a:xfrm>
            <a:off x="6621480" y="3485520"/>
            <a:ext cx="1472040" cy="2466000"/>
          </a:xfrm>
          <a:custGeom>
            <a:avLst/>
            <a:gdLst/>
            <a:ahLst/>
            <a:rect l="0" t="0" r="r" b="b"/>
            <a:pathLst>
              <a:path w="4091" h="6852">
                <a:moveTo>
                  <a:pt x="480" y="0"/>
                </a:moveTo>
                <a:cubicBezTo>
                  <a:pt x="240" y="0"/>
                  <a:pt x="0" y="240"/>
                  <a:pt x="0" y="480"/>
                </a:cubicBezTo>
                <a:lnTo>
                  <a:pt x="0" y="6370"/>
                </a:lnTo>
                <a:cubicBezTo>
                  <a:pt x="0" y="6610"/>
                  <a:pt x="240" y="6851"/>
                  <a:pt x="480" y="6851"/>
                </a:cubicBezTo>
                <a:lnTo>
                  <a:pt x="3609" y="6851"/>
                </a:lnTo>
                <a:cubicBezTo>
                  <a:pt x="3849" y="6851"/>
                  <a:pt x="4090" y="6610"/>
                  <a:pt x="4090" y="6370"/>
                </a:cubicBezTo>
                <a:lnTo>
                  <a:pt x="4090" y="480"/>
                </a:lnTo>
                <a:cubicBezTo>
                  <a:pt x="4090" y="240"/>
                  <a:pt x="3849" y="0"/>
                  <a:pt x="3609" y="0"/>
                </a:cubicBezTo>
                <a:lnTo>
                  <a:pt x="480"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Please insert your own text</a:t>
            </a:r>
            <a:endParaRPr b="0" lang="en-US" sz="1800" spc="-1" strike="noStrike">
              <a:solidFill>
                <a:srgbClr val="000000"/>
              </a:solidFill>
              <a:uFill>
                <a:solidFill>
                  <a:srgbClr val="ffffff"/>
                </a:solidFill>
              </a:uFill>
              <a:latin typeface="Arial"/>
            </a:endParaRPr>
          </a:p>
        </p:txBody>
      </p:sp>
      <p:sp>
        <p:nvSpPr>
          <p:cNvPr id="66" name="TextShape 9"/>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CustomShape 1"/>
          <p:cNvSpPr/>
          <p:nvPr/>
        </p:nvSpPr>
        <p:spPr>
          <a:xfrm>
            <a:off x="4011120" y="2236680"/>
            <a:ext cx="2113200" cy="932040"/>
          </a:xfrm>
          <a:custGeom>
            <a:avLst/>
            <a:gdLst/>
            <a:ahLst/>
            <a:rect l="0" t="0" r="r" b="b"/>
            <a:pathLst>
              <a:path w="5872" h="2591">
                <a:moveTo>
                  <a:pt x="304" y="0"/>
                </a:moveTo>
                <a:cubicBezTo>
                  <a:pt x="152" y="0"/>
                  <a:pt x="0" y="152"/>
                  <a:pt x="0" y="304"/>
                </a:cubicBezTo>
                <a:lnTo>
                  <a:pt x="0" y="2285"/>
                </a:lnTo>
                <a:cubicBezTo>
                  <a:pt x="0" y="2437"/>
                  <a:pt x="152" y="2590"/>
                  <a:pt x="304" y="2590"/>
                </a:cubicBezTo>
                <a:lnTo>
                  <a:pt x="5566" y="2590"/>
                </a:lnTo>
                <a:cubicBezTo>
                  <a:pt x="5718" y="2590"/>
                  <a:pt x="5871" y="2437"/>
                  <a:pt x="5871" y="2285"/>
                </a:cubicBezTo>
                <a:lnTo>
                  <a:pt x="5871" y="304"/>
                </a:lnTo>
                <a:cubicBezTo>
                  <a:pt x="5871" y="152"/>
                  <a:pt x="5718" y="0"/>
                  <a:pt x="5566" y="0"/>
                </a:cubicBezTo>
                <a:lnTo>
                  <a:pt x="304" y="0"/>
                </a:lnTo>
              </a:path>
            </a:pathLst>
          </a:custGeom>
          <a:solidFill>
            <a:srgbClr val="3a2d2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68" name="CustomShape 2"/>
          <p:cNvSpPr/>
          <p:nvPr/>
        </p:nvSpPr>
        <p:spPr>
          <a:xfrm>
            <a:off x="2306160" y="3570840"/>
            <a:ext cx="2129040" cy="958680"/>
          </a:xfrm>
          <a:custGeom>
            <a:avLst/>
            <a:gdLst/>
            <a:ahLst/>
            <a:rect l="0" t="0" r="r" b="b"/>
            <a:pathLst>
              <a:path w="5916" h="2665">
                <a:moveTo>
                  <a:pt x="312" y="0"/>
                </a:moveTo>
                <a:cubicBezTo>
                  <a:pt x="156" y="0"/>
                  <a:pt x="0" y="156"/>
                  <a:pt x="0" y="312"/>
                </a:cubicBezTo>
                <a:lnTo>
                  <a:pt x="0" y="2351"/>
                </a:lnTo>
                <a:cubicBezTo>
                  <a:pt x="0" y="2507"/>
                  <a:pt x="156" y="2664"/>
                  <a:pt x="312" y="2664"/>
                </a:cubicBezTo>
                <a:lnTo>
                  <a:pt x="5602" y="2664"/>
                </a:lnTo>
                <a:cubicBezTo>
                  <a:pt x="5758" y="2664"/>
                  <a:pt x="5915" y="2507"/>
                  <a:pt x="5915" y="2351"/>
                </a:cubicBezTo>
                <a:lnTo>
                  <a:pt x="5915" y="312"/>
                </a:lnTo>
                <a:cubicBezTo>
                  <a:pt x="5915" y="156"/>
                  <a:pt x="5758" y="0"/>
                  <a:pt x="5602" y="0"/>
                </a:cubicBezTo>
                <a:lnTo>
                  <a:pt x="312" y="0"/>
                </a:lnTo>
              </a:path>
            </a:pathLst>
          </a:custGeom>
          <a:solidFill>
            <a:srgbClr val="a7836d"/>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69" name="CustomShape 3"/>
          <p:cNvSpPr/>
          <p:nvPr/>
        </p:nvSpPr>
        <p:spPr>
          <a:xfrm>
            <a:off x="6613200" y="510516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70" name="CustomShape 4"/>
          <p:cNvSpPr/>
          <p:nvPr/>
        </p:nvSpPr>
        <p:spPr>
          <a:xfrm>
            <a:off x="4021200" y="510552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71" name="CustomShape 5"/>
          <p:cNvSpPr/>
          <p:nvPr/>
        </p:nvSpPr>
        <p:spPr>
          <a:xfrm>
            <a:off x="1393200" y="5105880"/>
            <a:ext cx="2079360" cy="958680"/>
          </a:xfrm>
          <a:custGeom>
            <a:avLst/>
            <a:gdLst/>
            <a:ahLst/>
            <a:rect l="0" t="0" r="r" b="b"/>
            <a:pathLst>
              <a:path w="5777" h="2665">
                <a:moveTo>
                  <a:pt x="445" y="0"/>
                </a:moveTo>
                <a:cubicBezTo>
                  <a:pt x="222" y="0"/>
                  <a:pt x="0" y="222"/>
                  <a:pt x="0" y="445"/>
                </a:cubicBezTo>
                <a:lnTo>
                  <a:pt x="0" y="2219"/>
                </a:lnTo>
                <a:cubicBezTo>
                  <a:pt x="0" y="2441"/>
                  <a:pt x="222" y="2664"/>
                  <a:pt x="445" y="2664"/>
                </a:cubicBezTo>
                <a:lnTo>
                  <a:pt x="5331" y="2664"/>
                </a:lnTo>
                <a:cubicBezTo>
                  <a:pt x="5553" y="2664"/>
                  <a:pt x="5776" y="2441"/>
                  <a:pt x="5776" y="2219"/>
                </a:cubicBezTo>
                <a:lnTo>
                  <a:pt x="5776" y="445"/>
                </a:lnTo>
                <a:cubicBezTo>
                  <a:pt x="5776" y="222"/>
                  <a:pt x="5553" y="0"/>
                  <a:pt x="5331" y="0"/>
                </a:cubicBezTo>
                <a:lnTo>
                  <a:pt x="445" y="0"/>
                </a:lnTo>
              </a:path>
            </a:pathLst>
          </a:custGeom>
          <a:solidFill>
            <a:srgbClr val="9c9c9c"/>
          </a:solidFill>
          <a:ln>
            <a:noFill/>
          </a:ln>
        </p:spPr>
        <p:style>
          <a:lnRef idx="0"/>
          <a:fillRef idx="0"/>
          <a:effectRef idx="0"/>
          <a:fontRef idx="minor"/>
        </p:style>
        <p:txBody>
          <a:bodyPr lIns="90000" rIns="90000" tIns="46800" bIns="46800" anchor="ctr"/>
          <a:p>
            <a:pPr algn="ctr">
              <a:lnSpc>
                <a:spcPct val="150000"/>
              </a:lnSpc>
              <a:spcAft>
                <a:spcPts val="1417"/>
              </a:spcAft>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cxnSp>
        <p:nvCxnSpPr>
          <p:cNvPr id="72" name="Line 6"/>
          <p:cNvCxnSpPr>
            <a:stCxn id="68" idx="3"/>
            <a:endCxn id="67" idx="2"/>
          </p:cNvCxnSpPr>
          <p:nvPr/>
        </p:nvCxnSpPr>
        <p:spPr>
          <a:xfrm flipV="1">
            <a:off x="4435200" y="3168720"/>
            <a:ext cx="632880" cy="881640"/>
          </a:xfrm>
          <a:prstGeom prst="bentConnector3">
            <a:avLst/>
          </a:prstGeom>
          <a:ln>
            <a:solidFill>
              <a:srgbClr val="000000"/>
            </a:solidFill>
          </a:ln>
        </p:spPr>
      </p:cxnSp>
      <p:cxnSp>
        <p:nvCxnSpPr>
          <p:cNvPr id="73" name="Line 7"/>
          <p:cNvCxnSpPr>
            <a:stCxn id="67" idx="2"/>
            <a:endCxn id="71" idx="0"/>
          </p:cNvCxnSpPr>
          <p:nvPr/>
        </p:nvCxnSpPr>
        <p:spPr>
          <a:xfrm flipH="1">
            <a:off x="2432880" y="3168720"/>
            <a:ext cx="2635200" cy="1937520"/>
          </a:xfrm>
          <a:prstGeom prst="bentConnector3">
            <a:avLst/>
          </a:prstGeom>
          <a:ln>
            <a:solidFill>
              <a:srgbClr val="000000"/>
            </a:solidFill>
          </a:ln>
        </p:spPr>
      </p:cxnSp>
      <p:cxnSp>
        <p:nvCxnSpPr>
          <p:cNvPr id="74" name="Line 8"/>
          <p:cNvCxnSpPr>
            <a:stCxn id="67" idx="2"/>
            <a:endCxn id="69" idx="0"/>
          </p:cNvCxnSpPr>
          <p:nvPr/>
        </p:nvCxnSpPr>
        <p:spPr>
          <a:xfrm>
            <a:off x="5067720" y="3168720"/>
            <a:ext cx="2585520" cy="1936800"/>
          </a:xfrm>
          <a:prstGeom prst="bentConnector3">
            <a:avLst/>
          </a:prstGeom>
          <a:ln>
            <a:solidFill>
              <a:srgbClr val="000000"/>
            </a:solidFill>
          </a:ln>
        </p:spPr>
      </p:cxnSp>
      <p:cxnSp>
        <p:nvCxnSpPr>
          <p:cNvPr id="75" name="Line 9"/>
          <p:cNvCxnSpPr>
            <a:stCxn id="67" idx="2"/>
            <a:endCxn id="70" idx="0"/>
          </p:cNvCxnSpPr>
          <p:nvPr/>
        </p:nvCxnSpPr>
        <p:spPr>
          <a:xfrm flipH="1">
            <a:off x="5060880" y="3168720"/>
            <a:ext cx="7200" cy="1937160"/>
          </a:xfrm>
          <a:prstGeom prst="bentConnector3">
            <a:avLst/>
          </a:prstGeom>
          <a:ln>
            <a:solidFill>
              <a:srgbClr val="000000"/>
            </a:solidFill>
          </a:ln>
        </p:spPr>
      </p:cxnSp>
      <p:sp>
        <p:nvSpPr>
          <p:cNvPr id="76" name="TextShape 10"/>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CustomShape 1"/>
          <p:cNvSpPr/>
          <p:nvPr/>
        </p:nvSpPr>
        <p:spPr>
          <a:xfrm>
            <a:off x="1482120" y="2647800"/>
            <a:ext cx="7090560" cy="1019520"/>
          </a:xfrm>
          <a:custGeom>
            <a:avLst/>
            <a:gdLst/>
            <a:ahLst/>
            <a:rect l="0" t="0" r="r" b="b"/>
            <a:pathLst>
              <a:path w="19698" h="2834">
                <a:moveTo>
                  <a:pt x="332" y="0"/>
                </a:moveTo>
                <a:cubicBezTo>
                  <a:pt x="166" y="0"/>
                  <a:pt x="0" y="166"/>
                  <a:pt x="0" y="332"/>
                </a:cubicBezTo>
                <a:lnTo>
                  <a:pt x="0" y="2500"/>
                </a:lnTo>
                <a:cubicBezTo>
                  <a:pt x="0" y="2666"/>
                  <a:pt x="166" y="2833"/>
                  <a:pt x="332" y="2833"/>
                </a:cubicBezTo>
                <a:lnTo>
                  <a:pt x="19364" y="2833"/>
                </a:lnTo>
                <a:cubicBezTo>
                  <a:pt x="19530" y="2833"/>
                  <a:pt x="19697" y="2666"/>
                  <a:pt x="19697" y="2500"/>
                </a:cubicBezTo>
                <a:lnTo>
                  <a:pt x="19697" y="332"/>
                </a:lnTo>
                <a:cubicBezTo>
                  <a:pt x="19697" y="166"/>
                  <a:pt x="19530" y="0"/>
                  <a:pt x="19364" y="0"/>
                </a:cubicBezTo>
                <a:lnTo>
                  <a:pt x="332" y="0"/>
                </a:lnTo>
              </a:path>
            </a:pathLst>
          </a:custGeom>
          <a:solidFill>
            <a:srgbClr val="3a2d24"/>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Series</a:t>
            </a:r>
            <a:endParaRPr b="0" lang="en-US" sz="2200" spc="-1" strike="noStrike">
              <a:solidFill>
                <a:srgbClr val="000000"/>
              </a:solidFill>
              <a:uFill>
                <a:solidFill>
                  <a:srgbClr val="ffffff"/>
                </a:solidFill>
              </a:uFill>
              <a:latin typeface="Arial"/>
            </a:endParaRPr>
          </a:p>
        </p:txBody>
      </p:sp>
      <p:sp>
        <p:nvSpPr>
          <p:cNvPr id="78" name="CustomShape 2"/>
          <p:cNvSpPr/>
          <p:nvPr/>
        </p:nvSpPr>
        <p:spPr>
          <a:xfrm>
            <a:off x="6366240" y="3792600"/>
            <a:ext cx="2205360" cy="1046520"/>
          </a:xfrm>
          <a:custGeom>
            <a:avLst/>
            <a:gdLst/>
            <a:ahLst/>
            <a:rect l="0" t="0" r="r" b="b"/>
            <a:pathLst>
              <a:path w="6128" h="2909">
                <a:moveTo>
                  <a:pt x="341" y="0"/>
                </a:moveTo>
                <a:cubicBezTo>
                  <a:pt x="170" y="0"/>
                  <a:pt x="0" y="170"/>
                  <a:pt x="0" y="341"/>
                </a:cubicBezTo>
                <a:lnTo>
                  <a:pt x="0" y="2566"/>
                </a:lnTo>
                <a:cubicBezTo>
                  <a:pt x="0" y="2737"/>
                  <a:pt x="170" y="2908"/>
                  <a:pt x="341" y="2908"/>
                </a:cubicBezTo>
                <a:lnTo>
                  <a:pt x="5785" y="2908"/>
                </a:lnTo>
                <a:cubicBezTo>
                  <a:pt x="5956" y="2908"/>
                  <a:pt x="6127" y="2737"/>
                  <a:pt x="6127" y="2566"/>
                </a:cubicBezTo>
                <a:lnTo>
                  <a:pt x="6127" y="341"/>
                </a:lnTo>
                <a:cubicBezTo>
                  <a:pt x="6127" y="170"/>
                  <a:pt x="5956" y="0"/>
                  <a:pt x="5785" y="0"/>
                </a:cubicBezTo>
                <a:lnTo>
                  <a:pt x="341" y="0"/>
                </a:lnTo>
              </a:path>
            </a:pathLst>
          </a:custGeom>
          <a:solidFill>
            <a:srgbClr val="a7836d"/>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2</a:t>
            </a:r>
            <a:endParaRPr b="0" lang="en-US" sz="2200" spc="-1" strike="noStrike">
              <a:solidFill>
                <a:srgbClr val="000000"/>
              </a:solidFill>
              <a:uFill>
                <a:solidFill>
                  <a:srgbClr val="ffffff"/>
                </a:solidFill>
              </a:uFill>
              <a:latin typeface="Arial"/>
            </a:endParaRPr>
          </a:p>
        </p:txBody>
      </p:sp>
      <p:sp>
        <p:nvSpPr>
          <p:cNvPr id="79" name="CustomShape 3"/>
          <p:cNvSpPr/>
          <p:nvPr/>
        </p:nvSpPr>
        <p:spPr>
          <a:xfrm>
            <a:off x="1482120" y="3792600"/>
            <a:ext cx="4725000" cy="1047600"/>
          </a:xfrm>
          <a:custGeom>
            <a:avLst/>
            <a:gdLst/>
            <a:ahLst/>
            <a:rect l="0" t="0" r="r" b="b"/>
            <a:pathLst>
              <a:path w="13127" h="2912">
                <a:moveTo>
                  <a:pt x="341" y="0"/>
                </a:moveTo>
                <a:cubicBezTo>
                  <a:pt x="170" y="0"/>
                  <a:pt x="0" y="170"/>
                  <a:pt x="0" y="341"/>
                </a:cubicBezTo>
                <a:lnTo>
                  <a:pt x="0" y="2569"/>
                </a:lnTo>
                <a:cubicBezTo>
                  <a:pt x="0" y="2740"/>
                  <a:pt x="170" y="2911"/>
                  <a:pt x="341" y="2911"/>
                </a:cubicBezTo>
                <a:lnTo>
                  <a:pt x="12784" y="2911"/>
                </a:lnTo>
                <a:cubicBezTo>
                  <a:pt x="12955" y="2911"/>
                  <a:pt x="13126" y="2740"/>
                  <a:pt x="13126" y="2569"/>
                </a:cubicBezTo>
                <a:lnTo>
                  <a:pt x="13126" y="341"/>
                </a:lnTo>
                <a:cubicBezTo>
                  <a:pt x="13126" y="170"/>
                  <a:pt x="12955" y="0"/>
                  <a:pt x="12784" y="0"/>
                </a:cubicBezTo>
                <a:lnTo>
                  <a:pt x="341" y="0"/>
                </a:lnTo>
              </a:path>
            </a:pathLst>
          </a:custGeom>
          <a:solidFill>
            <a:srgbClr val="a7836d"/>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1</a:t>
            </a:r>
            <a:endParaRPr b="0" lang="en-US" sz="2200" spc="-1" strike="noStrike">
              <a:solidFill>
                <a:srgbClr val="000000"/>
              </a:solidFill>
              <a:uFill>
                <a:solidFill>
                  <a:srgbClr val="ffffff"/>
                </a:solidFill>
              </a:uFill>
              <a:latin typeface="Arial"/>
            </a:endParaRPr>
          </a:p>
        </p:txBody>
      </p:sp>
      <p:sp>
        <p:nvSpPr>
          <p:cNvPr id="80" name="CustomShape 4"/>
          <p:cNvSpPr/>
          <p:nvPr/>
        </p:nvSpPr>
        <p:spPr>
          <a:xfrm>
            <a:off x="1482120" y="4983120"/>
            <a:ext cx="2270520" cy="1046160"/>
          </a:xfrm>
          <a:custGeom>
            <a:avLst/>
            <a:gdLst/>
            <a:ahLst/>
            <a:rect l="0" t="0" r="r" b="b"/>
            <a:pathLst>
              <a:path w="6308" h="2908">
                <a:moveTo>
                  <a:pt x="341" y="0"/>
                </a:moveTo>
                <a:cubicBezTo>
                  <a:pt x="170" y="0"/>
                  <a:pt x="0" y="170"/>
                  <a:pt x="0" y="341"/>
                </a:cubicBezTo>
                <a:lnTo>
                  <a:pt x="0" y="2565"/>
                </a:lnTo>
                <a:cubicBezTo>
                  <a:pt x="0" y="2736"/>
                  <a:pt x="170" y="2907"/>
                  <a:pt x="341" y="2907"/>
                </a:cubicBezTo>
                <a:lnTo>
                  <a:pt x="5966" y="2907"/>
                </a:lnTo>
                <a:cubicBezTo>
                  <a:pt x="6136" y="2907"/>
                  <a:pt x="6307" y="2736"/>
                  <a:pt x="6307" y="2565"/>
                </a:cubicBezTo>
                <a:lnTo>
                  <a:pt x="6307" y="341"/>
                </a:lnTo>
                <a:cubicBezTo>
                  <a:pt x="6307" y="170"/>
                  <a:pt x="6136" y="0"/>
                  <a:pt x="5966"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A</a:t>
            </a:r>
            <a:endParaRPr b="0" lang="en-US" sz="2200" spc="-1" strike="noStrike">
              <a:solidFill>
                <a:srgbClr val="000000"/>
              </a:solidFill>
              <a:uFill>
                <a:solidFill>
                  <a:srgbClr val="ffffff"/>
                </a:solidFill>
              </a:uFill>
              <a:latin typeface="Arial"/>
            </a:endParaRPr>
          </a:p>
        </p:txBody>
      </p:sp>
      <p:sp>
        <p:nvSpPr>
          <p:cNvPr id="81" name="CustomShape 5"/>
          <p:cNvSpPr/>
          <p:nvPr/>
        </p:nvSpPr>
        <p:spPr>
          <a:xfrm>
            <a:off x="3925800" y="4983120"/>
            <a:ext cx="2279520" cy="1045800"/>
          </a:xfrm>
          <a:custGeom>
            <a:avLst/>
            <a:gdLst/>
            <a:ahLst/>
            <a:rect l="0" t="0" r="r" b="b"/>
            <a:pathLst>
              <a:path w="6333" h="2907">
                <a:moveTo>
                  <a:pt x="341" y="0"/>
                </a:moveTo>
                <a:cubicBezTo>
                  <a:pt x="170" y="0"/>
                  <a:pt x="0" y="170"/>
                  <a:pt x="0" y="341"/>
                </a:cubicBezTo>
                <a:lnTo>
                  <a:pt x="0" y="2564"/>
                </a:lnTo>
                <a:cubicBezTo>
                  <a:pt x="0" y="2735"/>
                  <a:pt x="170" y="2906"/>
                  <a:pt x="341" y="2906"/>
                </a:cubicBezTo>
                <a:lnTo>
                  <a:pt x="5991" y="2906"/>
                </a:lnTo>
                <a:cubicBezTo>
                  <a:pt x="6161" y="2906"/>
                  <a:pt x="6332" y="2735"/>
                  <a:pt x="6332" y="2564"/>
                </a:cubicBezTo>
                <a:lnTo>
                  <a:pt x="6332" y="341"/>
                </a:lnTo>
                <a:cubicBezTo>
                  <a:pt x="6332" y="170"/>
                  <a:pt x="6161" y="0"/>
                  <a:pt x="5991"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B</a:t>
            </a:r>
            <a:endParaRPr b="0" lang="en-US" sz="2200" spc="-1" strike="noStrike">
              <a:solidFill>
                <a:srgbClr val="000000"/>
              </a:solidFill>
              <a:uFill>
                <a:solidFill>
                  <a:srgbClr val="ffffff"/>
                </a:solidFill>
              </a:uFill>
              <a:latin typeface="Arial"/>
            </a:endParaRPr>
          </a:p>
        </p:txBody>
      </p:sp>
      <p:sp>
        <p:nvSpPr>
          <p:cNvPr id="82" name="CustomShape 6"/>
          <p:cNvSpPr/>
          <p:nvPr/>
        </p:nvSpPr>
        <p:spPr>
          <a:xfrm>
            <a:off x="6366240" y="4983120"/>
            <a:ext cx="2215800" cy="1045440"/>
          </a:xfrm>
          <a:custGeom>
            <a:avLst/>
            <a:gdLst/>
            <a:ahLst/>
            <a:rect l="0" t="0" r="r" b="b"/>
            <a:pathLst>
              <a:path w="6156" h="2906">
                <a:moveTo>
                  <a:pt x="341" y="0"/>
                </a:moveTo>
                <a:cubicBezTo>
                  <a:pt x="170" y="0"/>
                  <a:pt x="0" y="170"/>
                  <a:pt x="0" y="341"/>
                </a:cubicBezTo>
                <a:lnTo>
                  <a:pt x="0" y="2563"/>
                </a:lnTo>
                <a:cubicBezTo>
                  <a:pt x="0" y="2734"/>
                  <a:pt x="170" y="2905"/>
                  <a:pt x="341" y="2905"/>
                </a:cubicBezTo>
                <a:lnTo>
                  <a:pt x="5814" y="2905"/>
                </a:lnTo>
                <a:cubicBezTo>
                  <a:pt x="5984" y="2905"/>
                  <a:pt x="6155" y="2734"/>
                  <a:pt x="6155" y="2563"/>
                </a:cubicBezTo>
                <a:lnTo>
                  <a:pt x="6155" y="341"/>
                </a:lnTo>
                <a:cubicBezTo>
                  <a:pt x="6155" y="170"/>
                  <a:pt x="5984" y="0"/>
                  <a:pt x="5814" y="0"/>
                </a:cubicBezTo>
                <a:lnTo>
                  <a:pt x="341" y="0"/>
                </a:lnTo>
              </a:path>
            </a:pathLst>
          </a:custGeom>
          <a:solidFill>
            <a:srgbClr val="9c9c9c"/>
          </a:solidFill>
          <a:ln>
            <a:noFill/>
          </a:ln>
        </p:spPr>
        <p:style>
          <a:lnRef idx="0"/>
          <a:fillRef idx="0"/>
          <a:effectRef idx="0"/>
          <a:fontRef idx="minor"/>
        </p:style>
        <p:txBody>
          <a:bodyPr lIns="90000" rIns="90000" tIns="45000" bIns="45000" anchor="ctr"/>
          <a:p>
            <a:pPr algn="ctr">
              <a:lnSpc>
                <a:spcPct val="150000"/>
              </a:lnSpc>
            </a:pPr>
            <a:r>
              <a:rPr b="0" lang="en-US" sz="2200" spc="-1" strike="noStrike">
                <a:solidFill>
                  <a:srgbClr val="ffffff"/>
                </a:solidFill>
                <a:uFill>
                  <a:solidFill>
                    <a:srgbClr val="ffffff"/>
                  </a:solidFill>
                </a:uFill>
                <a:latin typeface="Arial"/>
              </a:rPr>
              <a:t>Product C</a:t>
            </a:r>
            <a:endParaRPr b="0" lang="en-US" sz="2200" spc="-1" strike="noStrike">
              <a:solidFill>
                <a:srgbClr val="000000"/>
              </a:solidFill>
              <a:uFill>
                <a:solidFill>
                  <a:srgbClr val="ffffff"/>
                </a:solidFill>
              </a:uFill>
              <a:latin typeface="Arial"/>
            </a:endParaRPr>
          </a:p>
        </p:txBody>
      </p:sp>
      <p:sp>
        <p:nvSpPr>
          <p:cNvPr id="83" name="TextShape 7"/>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1093680" y="2777760"/>
            <a:ext cx="7920000" cy="737280"/>
          </a:xfrm>
          <a:custGeom>
            <a:avLst/>
            <a:gdLst/>
            <a:ahLst/>
            <a:rect l="0" t="0" r="r" b="b"/>
            <a:pathLst>
              <a:path w="22002" h="2050">
                <a:moveTo>
                  <a:pt x="0" y="499"/>
                </a:moveTo>
                <a:lnTo>
                  <a:pt x="20223" y="499"/>
                </a:lnTo>
                <a:lnTo>
                  <a:pt x="20223" y="0"/>
                </a:lnTo>
                <a:lnTo>
                  <a:pt x="22001" y="1024"/>
                </a:lnTo>
                <a:lnTo>
                  <a:pt x="20223" y="2049"/>
                </a:lnTo>
                <a:lnTo>
                  <a:pt x="20223" y="1549"/>
                </a:lnTo>
                <a:lnTo>
                  <a:pt x="0" y="1549"/>
                </a:lnTo>
                <a:lnTo>
                  <a:pt x="0" y="499"/>
                </a:lnTo>
              </a:path>
            </a:pathLst>
          </a:custGeom>
          <a:solidFill>
            <a:srgbClr val="3a2d24"/>
          </a:solidFill>
          <a:ln>
            <a:noFill/>
          </a:ln>
        </p:spPr>
        <p:style>
          <a:lnRef idx="0"/>
          <a:fillRef idx="0"/>
          <a:effectRef idx="0"/>
          <a:fontRef idx="minor"/>
        </p:style>
        <p:txBody>
          <a:bodyPr lIns="90000" rIns="90000" tIns="45000" bIns="45000" anchor="ctr"/>
          <a:p>
            <a:pPr algn="ctr">
              <a:lnSpc>
                <a:spcPct val="100000"/>
              </a:lnSpc>
            </a:pPr>
            <a:r>
              <a:rPr b="0" lang="en-US" sz="2200" spc="-1" strike="noStrike">
                <a:solidFill>
                  <a:srgbClr val="000000"/>
                </a:solidFill>
                <a:uFill>
                  <a:solidFill>
                    <a:srgbClr val="ffffff"/>
                  </a:solidFill>
                </a:uFill>
                <a:latin typeface="Arial Black"/>
                <a:ea typeface="方正宋体"/>
              </a:rPr>
              <a:t>             </a:t>
            </a:r>
            <a:r>
              <a:rPr b="1" lang="en-US" sz="2200" spc="-1" strike="noStrike">
                <a:solidFill>
                  <a:srgbClr val="ffffff"/>
                </a:solidFill>
                <a:uFill>
                  <a:solidFill>
                    <a:srgbClr val="ffffff"/>
                  </a:solidFill>
                </a:uFill>
                <a:latin typeface="Arial"/>
                <a:ea typeface="方正宋体"/>
              </a:rPr>
              <a:t>2009</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2010</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2011</a:t>
            </a:r>
            <a:r>
              <a:rPr b="1" lang="en-US" sz="2200" spc="-1" strike="noStrike">
                <a:solidFill>
                  <a:srgbClr val="000000"/>
                </a:solidFill>
                <a:uFill>
                  <a:solidFill>
                    <a:srgbClr val="ffffff"/>
                  </a:solidFill>
                </a:uFill>
                <a:latin typeface="Arial"/>
                <a:ea typeface="方正宋体"/>
              </a:rPr>
              <a:t>          </a:t>
            </a:r>
            <a:r>
              <a:rPr b="1" lang="en-US" sz="2200" spc="-1" strike="noStrike">
                <a:solidFill>
                  <a:srgbClr val="ffffff"/>
                </a:solidFill>
                <a:uFill>
                  <a:solidFill>
                    <a:srgbClr val="ffffff"/>
                  </a:solidFill>
                </a:uFill>
                <a:latin typeface="Arial"/>
                <a:ea typeface="方正宋体"/>
              </a:rPr>
              <a:t>2012</a:t>
            </a:r>
            <a:endParaRPr b="0" lang="en-US" sz="2200" spc="-1" strike="noStrike">
              <a:solidFill>
                <a:srgbClr val="000000"/>
              </a:solidFill>
              <a:uFill>
                <a:solidFill>
                  <a:srgbClr val="ffffff"/>
                </a:solidFill>
              </a:uFill>
              <a:latin typeface="Arial"/>
            </a:endParaRPr>
          </a:p>
        </p:txBody>
      </p:sp>
      <p:sp>
        <p:nvSpPr>
          <p:cNvPr id="85" name="CustomShape 2"/>
          <p:cNvSpPr/>
          <p:nvPr/>
        </p:nvSpPr>
        <p:spPr>
          <a:xfrm>
            <a:off x="1569240" y="2954160"/>
            <a:ext cx="917640" cy="388080"/>
          </a:xfrm>
          <a:prstGeom prst="rect">
            <a:avLst/>
          </a:prstGeom>
          <a:solidFill>
            <a:srgbClr val="a7836d"/>
          </a:solidFill>
          <a:ln>
            <a:noFill/>
          </a:ln>
        </p:spPr>
        <p:style>
          <a:lnRef idx="0"/>
          <a:fillRef idx="0"/>
          <a:effectRef idx="0"/>
          <a:fontRef idx="minor"/>
        </p:style>
        <p:txBody>
          <a:bodyPr lIns="90000" rIns="90000" tIns="45000" bIns="45000" anchor="ctr"/>
          <a:p>
            <a:pPr algn="ctr">
              <a:lnSpc>
                <a:spcPct val="100000"/>
              </a:lnSpc>
            </a:pPr>
            <a:r>
              <a:rPr b="1" lang="en-US" sz="2200" spc="-1" strike="noStrike">
                <a:solidFill>
                  <a:srgbClr val="ffffff"/>
                </a:solidFill>
                <a:uFill>
                  <a:solidFill>
                    <a:srgbClr val="ffffff"/>
                  </a:solidFill>
                </a:uFill>
                <a:latin typeface="Arial"/>
                <a:ea typeface="方正宋体"/>
              </a:rPr>
              <a:t>2008</a:t>
            </a:r>
            <a:r>
              <a:rPr b="1" lang="en-US" sz="1800" spc="-1" strike="noStrike">
                <a:solidFill>
                  <a:srgbClr val="000000"/>
                </a:solidFill>
                <a:uFill>
                  <a:solidFill>
                    <a:srgbClr val="ffffff"/>
                  </a:solidFill>
                </a:uFill>
                <a:latin typeface="Arial"/>
                <a:ea typeface="方正宋体"/>
              </a:rPr>
              <a:t> </a:t>
            </a:r>
            <a:endParaRPr b="0" lang="en-US" sz="1800" spc="-1" strike="noStrike">
              <a:solidFill>
                <a:srgbClr val="000000"/>
              </a:solidFill>
              <a:uFill>
                <a:solidFill>
                  <a:srgbClr val="ffffff"/>
                </a:solidFill>
              </a:uFill>
              <a:latin typeface="Arial"/>
            </a:endParaRPr>
          </a:p>
        </p:txBody>
      </p:sp>
      <p:sp>
        <p:nvSpPr>
          <p:cNvPr id="86" name="CustomShape 3"/>
          <p:cNvSpPr/>
          <p:nvPr/>
        </p:nvSpPr>
        <p:spPr>
          <a:xfrm>
            <a:off x="1360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7" name="CustomShape 4"/>
          <p:cNvSpPr/>
          <p:nvPr/>
        </p:nvSpPr>
        <p:spPr>
          <a:xfrm>
            <a:off x="276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8" name="CustomShape 5"/>
          <p:cNvSpPr/>
          <p:nvPr/>
        </p:nvSpPr>
        <p:spPr>
          <a:xfrm>
            <a:off x="5608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89" name="TextShape 6"/>
          <p:cNvSpPr txBox="1"/>
          <p:nvPr/>
        </p:nvSpPr>
        <p:spPr>
          <a:xfrm>
            <a:off x="1033920" y="2470680"/>
            <a:ext cx="4731120" cy="3967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Unicode MS"/>
              </a:rPr>
              <a:t>Your own statement</a:t>
            </a:r>
            <a:endParaRPr b="0" lang="en-US" sz="1800" spc="-1" strike="noStrike">
              <a:solidFill>
                <a:srgbClr val="000000"/>
              </a:solidFill>
              <a:uFill>
                <a:solidFill>
                  <a:srgbClr val="ffffff"/>
                </a:solidFill>
              </a:uFill>
              <a:latin typeface="Arial"/>
            </a:endParaRPr>
          </a:p>
        </p:txBody>
      </p:sp>
      <p:sp>
        <p:nvSpPr>
          <p:cNvPr id="90" name="CustomShape 7"/>
          <p:cNvSpPr/>
          <p:nvPr/>
        </p:nvSpPr>
        <p:spPr>
          <a:xfrm>
            <a:off x="4204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1" name="CustomShape 8"/>
          <p:cNvSpPr/>
          <p:nvPr/>
        </p:nvSpPr>
        <p:spPr>
          <a:xfrm>
            <a:off x="7012080" y="3429360"/>
            <a:ext cx="1286640" cy="2308680"/>
          </a:xfrm>
          <a:custGeom>
            <a:avLst/>
            <a:gdLst/>
            <a:ahLst/>
            <a:rect l="0" t="0" r="r" b="b"/>
            <a:pathLst>
              <a:path w="3576" h="6415">
                <a:moveTo>
                  <a:pt x="419" y="0"/>
                </a:moveTo>
                <a:cubicBezTo>
                  <a:pt x="209" y="0"/>
                  <a:pt x="0" y="209"/>
                  <a:pt x="0" y="419"/>
                </a:cubicBezTo>
                <a:lnTo>
                  <a:pt x="0" y="5994"/>
                </a:lnTo>
                <a:cubicBezTo>
                  <a:pt x="0" y="6204"/>
                  <a:pt x="209" y="6414"/>
                  <a:pt x="419" y="6414"/>
                </a:cubicBezTo>
                <a:lnTo>
                  <a:pt x="3155" y="6414"/>
                </a:lnTo>
                <a:cubicBezTo>
                  <a:pt x="3365" y="6414"/>
                  <a:pt x="3575" y="6204"/>
                  <a:pt x="3575" y="5994"/>
                </a:cubicBezTo>
                <a:lnTo>
                  <a:pt x="3575" y="419"/>
                </a:lnTo>
                <a:cubicBezTo>
                  <a:pt x="3575" y="209"/>
                  <a:pt x="3365" y="0"/>
                  <a:pt x="3155" y="0"/>
                </a:cubicBezTo>
                <a:lnTo>
                  <a:pt x="419" y="0"/>
                </a:lnTo>
              </a:path>
            </a:pathLst>
          </a:custGeom>
          <a:solidFill>
            <a:srgbClr val="9c9c9c"/>
          </a:solidFill>
          <a:ln>
            <a:noFill/>
          </a:ln>
        </p:spPr>
        <p:style>
          <a:lnRef idx="0"/>
          <a:fillRef idx="0"/>
          <a:effectRef idx="0"/>
          <a:fontRef idx="minor"/>
        </p:style>
        <p:txBody>
          <a:bodyPr lIns="90000" rIns="90000" tIns="45000" bIns="45000" anchor="ctr"/>
          <a:p>
            <a:pP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2" name="TextShape 9"/>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5673240" y="408348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94" name="CustomShape 2"/>
          <p:cNvSpPr/>
          <p:nvPr/>
        </p:nvSpPr>
        <p:spPr>
          <a:xfrm>
            <a:off x="5668560" y="278820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95" name="CustomShape 3"/>
          <p:cNvSpPr/>
          <p:nvPr/>
        </p:nvSpPr>
        <p:spPr>
          <a:xfrm>
            <a:off x="6927480" y="4095360"/>
            <a:ext cx="1512000" cy="1512720"/>
          </a:xfrm>
          <a:prstGeom prst="cube">
            <a:avLst>
              <a:gd name="adj" fmla="val 25000"/>
            </a:avLst>
          </a:prstGeom>
          <a:solidFill>
            <a:srgbClr val="9c9c9c">
              <a:alpha val="85000"/>
            </a:srgbClr>
          </a:solidFill>
          <a:ln>
            <a:noFill/>
          </a:ln>
        </p:spPr>
        <p:style>
          <a:lnRef idx="0"/>
          <a:fillRef idx="0"/>
          <a:effectRef idx="0"/>
          <a:fontRef idx="minor"/>
        </p:style>
      </p:sp>
      <p:sp>
        <p:nvSpPr>
          <p:cNvPr id="96" name="CustomShape 4"/>
          <p:cNvSpPr/>
          <p:nvPr/>
        </p:nvSpPr>
        <p:spPr>
          <a:xfrm>
            <a:off x="6927480" y="278820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97" name="Freeform 5"/>
          <p:cNvSpPr/>
          <p:nvPr/>
        </p:nvSpPr>
        <p:spPr>
          <a:xfrm>
            <a:off x="5190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85000"/>
            </a:srgbClr>
          </a:solidFill>
          <a:ln>
            <a:noFill/>
          </a:ln>
        </p:spPr>
      </p:sp>
      <p:sp>
        <p:nvSpPr>
          <p:cNvPr id="98" name="CustomShape 6"/>
          <p:cNvSpPr/>
          <p:nvPr/>
        </p:nvSpPr>
        <p:spPr>
          <a:xfrm>
            <a:off x="5179320" y="456336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99" name="Freeform 7"/>
          <p:cNvSpPr/>
          <p:nvPr/>
        </p:nvSpPr>
        <p:spPr>
          <a:xfrm>
            <a:off x="6450840" y="570852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3a2d24">
              <a:alpha val="95000"/>
            </a:srgbClr>
          </a:solidFill>
          <a:ln>
            <a:noFill/>
          </a:ln>
        </p:spPr>
      </p:sp>
      <p:sp>
        <p:nvSpPr>
          <p:cNvPr id="100" name="CustomShape 8"/>
          <p:cNvSpPr/>
          <p:nvPr/>
        </p:nvSpPr>
        <p:spPr>
          <a:xfrm>
            <a:off x="6439320" y="4563000"/>
            <a:ext cx="1512000" cy="1513080"/>
          </a:xfrm>
          <a:prstGeom prst="cube">
            <a:avLst>
              <a:gd name="adj" fmla="val 25000"/>
            </a:avLst>
          </a:prstGeom>
          <a:solidFill>
            <a:srgbClr val="3a2d24">
              <a:alpha val="95000"/>
            </a:srgbClr>
          </a:solidFill>
          <a:ln>
            <a:noFill/>
          </a:ln>
        </p:spPr>
        <p:style>
          <a:lnRef idx="0"/>
          <a:fillRef idx="0"/>
          <a:effectRef idx="0"/>
          <a:fontRef idx="minor"/>
        </p:style>
      </p:sp>
      <p:sp>
        <p:nvSpPr>
          <p:cNvPr id="101" name="CustomShape 9"/>
          <p:cNvSpPr/>
          <p:nvPr/>
        </p:nvSpPr>
        <p:spPr>
          <a:xfrm>
            <a:off x="1966680" y="408384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02" name="CustomShape 10"/>
          <p:cNvSpPr/>
          <p:nvPr/>
        </p:nvSpPr>
        <p:spPr>
          <a:xfrm>
            <a:off x="1960560" y="278856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03" name="CustomShape 11"/>
          <p:cNvSpPr/>
          <p:nvPr/>
        </p:nvSpPr>
        <p:spPr>
          <a:xfrm>
            <a:off x="3219480" y="4095720"/>
            <a:ext cx="1512000" cy="1512720"/>
          </a:xfrm>
          <a:prstGeom prst="cube">
            <a:avLst>
              <a:gd name="adj" fmla="val 25000"/>
            </a:avLst>
          </a:prstGeom>
          <a:solidFill>
            <a:srgbClr val="9c9c9c">
              <a:alpha val="85000"/>
            </a:srgbClr>
          </a:solidFill>
          <a:ln>
            <a:noFill/>
          </a:ln>
        </p:spPr>
        <p:style>
          <a:lnRef idx="0"/>
          <a:fillRef idx="0"/>
          <a:effectRef idx="0"/>
          <a:fontRef idx="minor"/>
        </p:style>
      </p:sp>
      <p:sp>
        <p:nvSpPr>
          <p:cNvPr id="104" name="CustomShape 12"/>
          <p:cNvSpPr/>
          <p:nvPr/>
        </p:nvSpPr>
        <p:spPr>
          <a:xfrm>
            <a:off x="3219480" y="278856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05" name="CustomShape 13"/>
          <p:cNvSpPr/>
          <p:nvPr/>
        </p:nvSpPr>
        <p:spPr>
          <a:xfrm>
            <a:off x="5173200" y="3266640"/>
            <a:ext cx="1512000" cy="1512720"/>
          </a:xfrm>
          <a:prstGeom prst="cube">
            <a:avLst>
              <a:gd name="adj" fmla="val 25000"/>
            </a:avLst>
          </a:prstGeom>
          <a:solidFill>
            <a:srgbClr val="a7836d">
              <a:alpha val="95000"/>
            </a:srgbClr>
          </a:solidFill>
          <a:ln>
            <a:noFill/>
          </a:ln>
        </p:spPr>
        <p:style>
          <a:lnRef idx="0"/>
          <a:fillRef idx="0"/>
          <a:effectRef idx="0"/>
          <a:fontRef idx="minor"/>
        </p:style>
      </p:sp>
      <p:sp>
        <p:nvSpPr>
          <p:cNvPr id="106" name="CustomShape 14"/>
          <p:cNvSpPr/>
          <p:nvPr/>
        </p:nvSpPr>
        <p:spPr>
          <a:xfrm>
            <a:off x="6443640" y="327204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07" name="Freeform 15"/>
          <p:cNvSpPr/>
          <p:nvPr/>
        </p:nvSpPr>
        <p:spPr>
          <a:xfrm>
            <a:off x="1481400" y="570924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85000"/>
            </a:srgbClr>
          </a:solidFill>
          <a:ln>
            <a:noFill/>
          </a:ln>
        </p:spPr>
      </p:sp>
      <p:sp>
        <p:nvSpPr>
          <p:cNvPr id="108" name="CustomShape 16"/>
          <p:cNvSpPr/>
          <p:nvPr/>
        </p:nvSpPr>
        <p:spPr>
          <a:xfrm>
            <a:off x="1469880" y="456372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09" name="Freeform 17"/>
          <p:cNvSpPr/>
          <p:nvPr/>
        </p:nvSpPr>
        <p:spPr>
          <a:xfrm>
            <a:off x="2742840" y="5708880"/>
            <a:ext cx="1510200" cy="385200"/>
          </a:xfrm>
          <a:custGeom>
            <a:avLst/>
            <a:gdLst/>
            <a:ahLst/>
            <a:rect l="0" t="0" r="r" b="b"/>
            <a:pathLst>
              <a:path w="4195" h="1070">
                <a:moveTo>
                  <a:pt x="1016" y="0"/>
                </a:moveTo>
                <a:lnTo>
                  <a:pt x="4194" y="0"/>
                </a:lnTo>
                <a:lnTo>
                  <a:pt x="3098" y="1069"/>
                </a:lnTo>
                <a:lnTo>
                  <a:pt x="0" y="1069"/>
                </a:lnTo>
                <a:lnTo>
                  <a:pt x="1016" y="0"/>
                </a:lnTo>
              </a:path>
            </a:pathLst>
          </a:custGeom>
          <a:solidFill>
            <a:srgbClr val="9c9c9c">
              <a:alpha val="85000"/>
            </a:srgbClr>
          </a:solidFill>
          <a:ln>
            <a:noFill/>
          </a:ln>
        </p:spPr>
      </p:sp>
      <p:sp>
        <p:nvSpPr>
          <p:cNvPr id="110" name="CustomShape 18"/>
          <p:cNvSpPr/>
          <p:nvPr/>
        </p:nvSpPr>
        <p:spPr>
          <a:xfrm>
            <a:off x="2731320" y="4563360"/>
            <a:ext cx="1512000" cy="1513080"/>
          </a:xfrm>
          <a:prstGeom prst="cube">
            <a:avLst>
              <a:gd name="adj" fmla="val 25000"/>
            </a:avLst>
          </a:prstGeom>
          <a:solidFill>
            <a:srgbClr val="9c9c9c">
              <a:alpha val="85000"/>
            </a:srgbClr>
          </a:solidFill>
          <a:ln>
            <a:noFill/>
          </a:ln>
        </p:spPr>
        <p:style>
          <a:lnRef idx="0"/>
          <a:fillRef idx="0"/>
          <a:effectRef idx="0"/>
          <a:fontRef idx="minor"/>
        </p:style>
      </p:sp>
      <p:sp>
        <p:nvSpPr>
          <p:cNvPr id="111" name="CustomShape 19"/>
          <p:cNvSpPr/>
          <p:nvPr/>
        </p:nvSpPr>
        <p:spPr>
          <a:xfrm>
            <a:off x="1465200" y="3267000"/>
            <a:ext cx="1512000" cy="1512720"/>
          </a:xfrm>
          <a:prstGeom prst="cube">
            <a:avLst>
              <a:gd name="adj" fmla="val 25000"/>
            </a:avLst>
          </a:prstGeom>
          <a:solidFill>
            <a:srgbClr val="9c9c9c">
              <a:alpha val="85000"/>
            </a:srgbClr>
          </a:solidFill>
          <a:ln>
            <a:noFill/>
          </a:ln>
        </p:spPr>
        <p:style>
          <a:lnRef idx="0"/>
          <a:fillRef idx="0"/>
          <a:effectRef idx="0"/>
          <a:fontRef idx="minor"/>
        </p:style>
      </p:sp>
      <p:sp>
        <p:nvSpPr>
          <p:cNvPr id="112" name="CustomShape 20"/>
          <p:cNvSpPr/>
          <p:nvPr/>
        </p:nvSpPr>
        <p:spPr>
          <a:xfrm>
            <a:off x="2735640" y="3272400"/>
            <a:ext cx="1512000" cy="1513080"/>
          </a:xfrm>
          <a:prstGeom prst="cube">
            <a:avLst>
              <a:gd name="adj" fmla="val 25000"/>
            </a:avLst>
          </a:prstGeom>
          <a:solidFill>
            <a:srgbClr val="3a2d24">
              <a:alpha val="95000"/>
            </a:srgbClr>
          </a:solidFill>
          <a:ln>
            <a:noFill/>
          </a:ln>
        </p:spPr>
        <p:style>
          <a:lnRef idx="0"/>
          <a:fillRef idx="0"/>
          <a:effectRef idx="0"/>
          <a:fontRef idx="minor"/>
        </p:style>
      </p:sp>
      <p:sp>
        <p:nvSpPr>
          <p:cNvPr id="113" name="TextShape 21"/>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570240" y="1877040"/>
          <a:ext cx="8744040" cy="5348880"/>
        </p:xfrm>
        <a:graphic>
          <a:graphicData uri="http://schemas.openxmlformats.org/drawingml/2006/chart">
            <c:chart xmlns:c="http://schemas.openxmlformats.org/drawingml/2006/chart" xmlns:r="http://schemas.openxmlformats.org/officeDocument/2006/relationships" r:id="rId1"/>
          </a:graphicData>
        </a:graphic>
      </p:graphicFrame>
      <p:sp>
        <p:nvSpPr>
          <p:cNvPr id="115" name="TextShape 1"/>
          <p:cNvSpPr txBox="1"/>
          <p:nvPr/>
        </p:nvSpPr>
        <p:spPr>
          <a:xfrm>
            <a:off x="702720" y="181800"/>
            <a:ext cx="8748720" cy="1104120"/>
          </a:xfrm>
          <a:prstGeom prst="rect">
            <a:avLst/>
          </a:prstGeom>
          <a:noFill/>
          <a:ln>
            <a:noFill/>
          </a:ln>
        </p:spPr>
        <p:txBody>
          <a:bodyPr lIns="90000" rIns="90000" tIns="45000" bIns="45000"/>
          <a:p>
            <a:r>
              <a:rPr b="0" lang="en-US" sz="3600" spc="-1" strike="noStrike">
                <a:solidFill>
                  <a:srgbClr val="000000"/>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5c5c5c"/>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16" name="TextShape 1"/>
          <p:cNvSpPr txBox="1"/>
          <p:nvPr/>
        </p:nvSpPr>
        <p:spPr>
          <a:xfrm>
            <a:off x="504360" y="5724000"/>
            <a:ext cx="7055640" cy="1262520"/>
          </a:xfrm>
          <a:prstGeom prst="rect">
            <a:avLst/>
          </a:prstGeom>
          <a:noFill/>
          <a:ln>
            <a:noFill/>
          </a:ln>
        </p:spPr>
        <p:txBody>
          <a:bodyPr lIns="0" rIns="0" tIns="0" bIns="0" anchor="ctr"/>
          <a:p>
            <a:pPr algn="ctr"/>
            <a:r>
              <a:rPr b="1" lang="en-US" sz="4400" spc="-1" strike="noStrike">
                <a:solidFill>
                  <a:srgbClr val="5c5c5c"/>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2023-09-03T22:15:08Z</dcterms:created>
  <dc:creator/>
  <dc:description>A woman wearing a earphone is watching a transparent map of the world. Nice choice for presentations on global communication, technology, commercial, etc.&lt;a href="http://templates.redoffice.com/template/cateShow.php?class=mb&amp;categoryid=117&amp;sid=165"&gt;more about Business Impress Templates&lt;/a&gt;.</dc:description>
  <cp:keywords>presentation background Presentation French gray Woman Map of the world Communication Redoffice Templates Redoffice.com</cp:keywords>
  <dc:language>en-US</dc:language>
  <cp:lastModifiedBy/>
  <cp:revision>1</cp:revision>
  <dc:subject>&lt;a href="http://templates.redoffice.com/template/cateShow.php?class=mb&amp;categoryid=117&amp;sid=165"&gt;Business&lt;/a&gt;</dc:subject>
  <dc:title>Communication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