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387429183209"/>
          <c:y val="0.037263910158244"/>
          <c:w val="0.966810902440112"/>
          <c:h val="0.920513381462845"/>
        </c:manualLayout>
      </c:layout>
      <c:scatterChart>
        <c:scatterStyle val="lineMarker"/>
        <c:varyColors val="0"/>
        <c:ser>
          <c:idx val="0"/>
          <c:order val="0"/>
          <c:tx>
            <c:strRef>
              <c:f>label 1</c:f>
              <c:strCache>
                <c:ptCount val="1"/>
                <c:pt idx="0">
                  <c:v>列 2</c:v>
                </c:pt>
              </c:strCache>
            </c:strRef>
          </c:tx>
          <c:spPr>
            <a:solidFill>
              <a:srgbClr val="9ba4aa"/>
            </a:solidFill>
            <a:ln w="54000">
              <a:solidFill>
                <a:srgbClr val="9ba4aa"/>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292727"/>
            </a:solidFill>
            <a:ln w="54000">
              <a:solidFill>
                <a:srgbClr val="292727"/>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22856062"/>
        <c:axId val="17698854"/>
      </c:scatterChart>
      <c:valAx>
        <c:axId val="22856062"/>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17698854"/>
        <c:crossesAt val="0"/>
        <c:crossBetween val="midCat"/>
        <c:majorUnit val="2"/>
        <c:minorUnit val="1"/>
      </c:valAx>
      <c:valAx>
        <c:axId val="17698854"/>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22856062"/>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3B5D3564-A937-43A5-9DA2-F10B2F643114}"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5944320"/>
            <a:ext cx="9071640" cy="1172160"/>
          </a:xfrm>
          <a:prstGeom prst="rect">
            <a:avLst/>
          </a:prstGeom>
          <a:noFill/>
          <a:ln>
            <a:noFill/>
          </a:ln>
        </p:spPr>
        <p:txBody>
          <a:bodyPr lIns="0" rIns="0" tIns="0" bIns="0" anchor="ctr"/>
          <a:p>
            <a:r>
              <a:rPr b="1" lang="en-US" sz="4400" spc="-1" strike="noStrike">
                <a:solidFill>
                  <a:srgbClr val="99ccff"/>
                </a:solidFill>
                <a:uFill>
                  <a:solidFill>
                    <a:srgbClr val="ffffff"/>
                  </a:solidFill>
                </a:uFill>
                <a:latin typeface="Arial"/>
              </a:rPr>
              <a:t>Insert Presentation Title Here</a:t>
            </a:r>
            <a:br/>
            <a:r>
              <a:rPr b="0" lang="en-US" sz="2600" spc="-1" strike="noStrike">
                <a:solidFill>
                  <a:srgbClr val="848485"/>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9280" y="253080"/>
            <a:ext cx="1080000" cy="504000"/>
          </a:xfrm>
          <a:prstGeom prst="rect">
            <a:avLst/>
          </a:prstGeom>
          <a:ln>
            <a:noFill/>
          </a:ln>
        </p:spPr>
      </p:pic>
      <p:sp>
        <p:nvSpPr>
          <p:cNvPr id="44" name="TextShape 1"/>
          <p:cNvSpPr txBox="1"/>
          <p:nvPr/>
        </p:nvSpPr>
        <p:spPr>
          <a:xfrm>
            <a:off x="518760" y="968760"/>
            <a:ext cx="9240840" cy="617904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840" y="725040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943000" y="2049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292727"/>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6062040" y="2033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292727"/>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934000" y="361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76707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6066000" y="361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76707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4565520" y="5272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9ba4a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905120" y="2075400"/>
            <a:ext cx="5604840" cy="4561200"/>
          </a:xfrm>
          <a:custGeom>
            <a:avLst/>
            <a:gdLst/>
            <a:ahLst/>
            <a:rect l="0" t="0" r="r" b="b"/>
            <a:pathLst>
              <a:path w="15571" h="12672">
                <a:moveTo>
                  <a:pt x="7785" y="0"/>
                </a:moveTo>
                <a:lnTo>
                  <a:pt x="15570" y="12671"/>
                </a:lnTo>
                <a:lnTo>
                  <a:pt x="0" y="12671"/>
                </a:lnTo>
                <a:lnTo>
                  <a:pt x="7785" y="0"/>
                </a:lnTo>
              </a:path>
            </a:pathLst>
          </a:custGeom>
          <a:solidFill>
            <a:srgbClr val="292727"/>
          </a:solidFill>
          <a:ln>
            <a:noFill/>
          </a:ln>
        </p:spPr>
        <p:style>
          <a:lnRef idx="0"/>
          <a:fillRef idx="0"/>
          <a:effectRef idx="0"/>
          <a:fontRef idx="minor"/>
        </p:style>
      </p:sp>
      <p:sp>
        <p:nvSpPr>
          <p:cNvPr id="53" name="CustomShape 2"/>
          <p:cNvSpPr/>
          <p:nvPr/>
        </p:nvSpPr>
        <p:spPr>
          <a:xfrm>
            <a:off x="4637160" y="237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ba4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4637160" y="374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ba4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4637160" y="511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ba4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2588400" y="244152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292727"/>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865120" y="2449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767070"/>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7485480" y="244152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9ba4a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258840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4244760" y="244944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767070"/>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424476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86512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748548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875120" y="234504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292727"/>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3170160" y="367920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76707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7477200" y="5213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ba4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885200" y="5213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ba4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2257200" y="521424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ba4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5299200" y="327708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3296880" y="3277080"/>
            <a:ext cx="2635200" cy="1937520"/>
          </a:xfrm>
          <a:prstGeom prst="bentConnector3">
            <a:avLst/>
          </a:prstGeom>
          <a:ln>
            <a:solidFill>
              <a:srgbClr val="000000"/>
            </a:solidFill>
          </a:ln>
        </p:spPr>
      </p:cxnSp>
      <p:cxnSp>
        <p:nvCxnSpPr>
          <p:cNvPr id="73" name="Line 8"/>
          <p:cNvCxnSpPr>
            <a:stCxn id="66" idx="2"/>
            <a:endCxn id="68" idx="0"/>
          </p:cNvCxnSpPr>
          <p:nvPr/>
        </p:nvCxnSpPr>
        <p:spPr>
          <a:xfrm>
            <a:off x="5931720" y="327708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924880" y="3277080"/>
            <a:ext cx="7200" cy="1937160"/>
          </a:xfrm>
          <a:prstGeom prst="bentConnector3">
            <a:avLst/>
          </a:prstGeom>
          <a:ln>
            <a:solidFill>
              <a:srgbClr val="000000"/>
            </a:solidFill>
          </a:ln>
        </p:spPr>
      </p:cxnSp>
      <p:sp>
        <p:nvSpPr>
          <p:cNvPr id="75" name="TextShape 10"/>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2382120" y="254016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292727"/>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7" name="CustomShape 2"/>
          <p:cNvSpPr/>
          <p:nvPr/>
        </p:nvSpPr>
        <p:spPr>
          <a:xfrm>
            <a:off x="7266240" y="368496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767070"/>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8" name="CustomShape 3"/>
          <p:cNvSpPr/>
          <p:nvPr/>
        </p:nvSpPr>
        <p:spPr>
          <a:xfrm>
            <a:off x="2382120" y="368496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767070"/>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79" name="CustomShape 4"/>
          <p:cNvSpPr/>
          <p:nvPr/>
        </p:nvSpPr>
        <p:spPr>
          <a:xfrm>
            <a:off x="2382120" y="487548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9ba4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0" name="CustomShape 5"/>
          <p:cNvSpPr/>
          <p:nvPr/>
        </p:nvSpPr>
        <p:spPr>
          <a:xfrm>
            <a:off x="4825800" y="487548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9ba4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1" name="CustomShape 6"/>
          <p:cNvSpPr/>
          <p:nvPr/>
        </p:nvSpPr>
        <p:spPr>
          <a:xfrm>
            <a:off x="7266240" y="487548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9ba4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2" name="TextShape 7"/>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993680" y="2849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292727"/>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2469240" y="3026160"/>
            <a:ext cx="917640" cy="388080"/>
          </a:xfrm>
          <a:prstGeom prst="rect">
            <a:avLst/>
          </a:prstGeom>
          <a:solidFill>
            <a:srgbClr val="767070"/>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5" name="CustomShape 3"/>
          <p:cNvSpPr/>
          <p:nvPr/>
        </p:nvSpPr>
        <p:spPr>
          <a:xfrm>
            <a:off x="2260080" y="3501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6" name="CustomShape 4"/>
          <p:cNvSpPr/>
          <p:nvPr/>
        </p:nvSpPr>
        <p:spPr>
          <a:xfrm>
            <a:off x="3664080" y="3501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5"/>
          <p:cNvSpPr/>
          <p:nvPr/>
        </p:nvSpPr>
        <p:spPr>
          <a:xfrm>
            <a:off x="6508080" y="3501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TextShape 6"/>
          <p:cNvSpPr txBox="1"/>
          <p:nvPr/>
        </p:nvSpPr>
        <p:spPr>
          <a:xfrm>
            <a:off x="1933920" y="2542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89" name="CustomShape 7"/>
          <p:cNvSpPr/>
          <p:nvPr/>
        </p:nvSpPr>
        <p:spPr>
          <a:xfrm>
            <a:off x="5104080" y="3501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912080" y="3501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ba4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TextShape 9"/>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6609600" y="386784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93" name="CustomShape 2"/>
          <p:cNvSpPr/>
          <p:nvPr/>
        </p:nvSpPr>
        <p:spPr>
          <a:xfrm>
            <a:off x="6604920" y="257256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94" name="CustomShape 3"/>
          <p:cNvSpPr/>
          <p:nvPr/>
        </p:nvSpPr>
        <p:spPr>
          <a:xfrm>
            <a:off x="7863840" y="3879720"/>
            <a:ext cx="1512000" cy="1512720"/>
          </a:xfrm>
          <a:prstGeom prst="cube">
            <a:avLst>
              <a:gd name="adj" fmla="val 25000"/>
            </a:avLst>
          </a:prstGeom>
          <a:solidFill>
            <a:srgbClr val="9ba4aa">
              <a:alpha val="85000"/>
            </a:srgbClr>
          </a:solidFill>
          <a:ln>
            <a:noFill/>
          </a:ln>
        </p:spPr>
        <p:style>
          <a:lnRef idx="0"/>
          <a:fillRef idx="0"/>
          <a:effectRef idx="0"/>
          <a:fontRef idx="minor"/>
        </p:style>
      </p:sp>
      <p:sp>
        <p:nvSpPr>
          <p:cNvPr id="95" name="CustomShape 4"/>
          <p:cNvSpPr/>
          <p:nvPr/>
        </p:nvSpPr>
        <p:spPr>
          <a:xfrm>
            <a:off x="7863840" y="257256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96" name="Freeform 5"/>
          <p:cNvSpPr/>
          <p:nvPr/>
        </p:nvSpPr>
        <p:spPr>
          <a:xfrm>
            <a:off x="6127200" y="5493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ba4aa">
              <a:alpha val="85000"/>
            </a:srgbClr>
          </a:solidFill>
          <a:ln>
            <a:noFill/>
          </a:ln>
        </p:spPr>
      </p:sp>
      <p:sp>
        <p:nvSpPr>
          <p:cNvPr id="97" name="CustomShape 6"/>
          <p:cNvSpPr/>
          <p:nvPr/>
        </p:nvSpPr>
        <p:spPr>
          <a:xfrm>
            <a:off x="6115680" y="434772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98" name="Freeform 7"/>
          <p:cNvSpPr/>
          <p:nvPr/>
        </p:nvSpPr>
        <p:spPr>
          <a:xfrm>
            <a:off x="7387200" y="5492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292727">
              <a:alpha val="95000"/>
            </a:srgbClr>
          </a:solidFill>
          <a:ln>
            <a:noFill/>
          </a:ln>
        </p:spPr>
      </p:sp>
      <p:sp>
        <p:nvSpPr>
          <p:cNvPr id="99" name="CustomShape 8"/>
          <p:cNvSpPr/>
          <p:nvPr/>
        </p:nvSpPr>
        <p:spPr>
          <a:xfrm>
            <a:off x="7375680" y="4347360"/>
            <a:ext cx="1512000" cy="1513080"/>
          </a:xfrm>
          <a:prstGeom prst="cube">
            <a:avLst>
              <a:gd name="adj" fmla="val 25000"/>
            </a:avLst>
          </a:prstGeom>
          <a:solidFill>
            <a:srgbClr val="292727">
              <a:alpha val="95000"/>
            </a:srgbClr>
          </a:solidFill>
          <a:ln>
            <a:noFill/>
          </a:ln>
        </p:spPr>
        <p:style>
          <a:lnRef idx="0"/>
          <a:fillRef idx="0"/>
          <a:effectRef idx="0"/>
          <a:fontRef idx="minor"/>
        </p:style>
      </p:sp>
      <p:sp>
        <p:nvSpPr>
          <p:cNvPr id="100" name="CustomShape 9"/>
          <p:cNvSpPr/>
          <p:nvPr/>
        </p:nvSpPr>
        <p:spPr>
          <a:xfrm>
            <a:off x="2903040" y="386820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01" name="CustomShape 10"/>
          <p:cNvSpPr/>
          <p:nvPr/>
        </p:nvSpPr>
        <p:spPr>
          <a:xfrm>
            <a:off x="2896920" y="257292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02" name="CustomShape 11"/>
          <p:cNvSpPr/>
          <p:nvPr/>
        </p:nvSpPr>
        <p:spPr>
          <a:xfrm>
            <a:off x="4155840" y="3880080"/>
            <a:ext cx="1512000" cy="1512720"/>
          </a:xfrm>
          <a:prstGeom prst="cube">
            <a:avLst>
              <a:gd name="adj" fmla="val 25000"/>
            </a:avLst>
          </a:prstGeom>
          <a:solidFill>
            <a:srgbClr val="9ba4aa">
              <a:alpha val="85000"/>
            </a:srgbClr>
          </a:solidFill>
          <a:ln>
            <a:noFill/>
          </a:ln>
        </p:spPr>
        <p:style>
          <a:lnRef idx="0"/>
          <a:fillRef idx="0"/>
          <a:effectRef idx="0"/>
          <a:fontRef idx="minor"/>
        </p:style>
      </p:sp>
      <p:sp>
        <p:nvSpPr>
          <p:cNvPr id="103" name="CustomShape 12"/>
          <p:cNvSpPr/>
          <p:nvPr/>
        </p:nvSpPr>
        <p:spPr>
          <a:xfrm>
            <a:off x="4155840" y="257292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04" name="CustomShape 13"/>
          <p:cNvSpPr/>
          <p:nvPr/>
        </p:nvSpPr>
        <p:spPr>
          <a:xfrm>
            <a:off x="6109560" y="3051000"/>
            <a:ext cx="1512000" cy="1512720"/>
          </a:xfrm>
          <a:prstGeom prst="cube">
            <a:avLst>
              <a:gd name="adj" fmla="val 25000"/>
            </a:avLst>
          </a:prstGeom>
          <a:solidFill>
            <a:srgbClr val="767070">
              <a:alpha val="95000"/>
            </a:srgbClr>
          </a:solidFill>
          <a:ln>
            <a:noFill/>
          </a:ln>
        </p:spPr>
        <p:style>
          <a:lnRef idx="0"/>
          <a:fillRef idx="0"/>
          <a:effectRef idx="0"/>
          <a:fontRef idx="minor"/>
        </p:style>
      </p:sp>
      <p:sp>
        <p:nvSpPr>
          <p:cNvPr id="105" name="CustomShape 14"/>
          <p:cNvSpPr/>
          <p:nvPr/>
        </p:nvSpPr>
        <p:spPr>
          <a:xfrm>
            <a:off x="7380000" y="305640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06" name="Freeform 15"/>
          <p:cNvSpPr/>
          <p:nvPr/>
        </p:nvSpPr>
        <p:spPr>
          <a:xfrm>
            <a:off x="2417760" y="549360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ba4aa">
              <a:alpha val="85000"/>
            </a:srgbClr>
          </a:solidFill>
          <a:ln>
            <a:noFill/>
          </a:ln>
        </p:spPr>
      </p:sp>
      <p:sp>
        <p:nvSpPr>
          <p:cNvPr id="107" name="CustomShape 16"/>
          <p:cNvSpPr/>
          <p:nvPr/>
        </p:nvSpPr>
        <p:spPr>
          <a:xfrm>
            <a:off x="2406240" y="434808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08" name="Freeform 17"/>
          <p:cNvSpPr/>
          <p:nvPr/>
        </p:nvSpPr>
        <p:spPr>
          <a:xfrm>
            <a:off x="3679200" y="5493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ba4aa">
              <a:alpha val="85000"/>
            </a:srgbClr>
          </a:solidFill>
          <a:ln>
            <a:noFill/>
          </a:ln>
        </p:spPr>
      </p:sp>
      <p:sp>
        <p:nvSpPr>
          <p:cNvPr id="109" name="CustomShape 18"/>
          <p:cNvSpPr/>
          <p:nvPr/>
        </p:nvSpPr>
        <p:spPr>
          <a:xfrm>
            <a:off x="3667680" y="4347720"/>
            <a:ext cx="1512000" cy="1513080"/>
          </a:xfrm>
          <a:prstGeom prst="cube">
            <a:avLst>
              <a:gd name="adj" fmla="val 25000"/>
            </a:avLst>
          </a:prstGeom>
          <a:solidFill>
            <a:srgbClr val="9ba4aa">
              <a:alpha val="85000"/>
            </a:srgbClr>
          </a:solidFill>
          <a:ln>
            <a:noFill/>
          </a:ln>
        </p:spPr>
        <p:style>
          <a:lnRef idx="0"/>
          <a:fillRef idx="0"/>
          <a:effectRef idx="0"/>
          <a:fontRef idx="minor"/>
        </p:style>
      </p:sp>
      <p:sp>
        <p:nvSpPr>
          <p:cNvPr id="110" name="CustomShape 19"/>
          <p:cNvSpPr/>
          <p:nvPr/>
        </p:nvSpPr>
        <p:spPr>
          <a:xfrm>
            <a:off x="2401560" y="3051360"/>
            <a:ext cx="1512000" cy="1512720"/>
          </a:xfrm>
          <a:prstGeom prst="cube">
            <a:avLst>
              <a:gd name="adj" fmla="val 25000"/>
            </a:avLst>
          </a:prstGeom>
          <a:solidFill>
            <a:srgbClr val="9ba4aa">
              <a:alpha val="85000"/>
            </a:srgbClr>
          </a:solidFill>
          <a:ln>
            <a:noFill/>
          </a:ln>
        </p:spPr>
        <p:style>
          <a:lnRef idx="0"/>
          <a:fillRef idx="0"/>
          <a:effectRef idx="0"/>
          <a:fontRef idx="minor"/>
        </p:style>
      </p:sp>
      <p:sp>
        <p:nvSpPr>
          <p:cNvPr id="111" name="CustomShape 20"/>
          <p:cNvSpPr/>
          <p:nvPr/>
        </p:nvSpPr>
        <p:spPr>
          <a:xfrm>
            <a:off x="3672000" y="3056760"/>
            <a:ext cx="1512000" cy="1513080"/>
          </a:xfrm>
          <a:prstGeom prst="cube">
            <a:avLst>
              <a:gd name="adj" fmla="val 25000"/>
            </a:avLst>
          </a:prstGeom>
          <a:solidFill>
            <a:srgbClr val="292727">
              <a:alpha val="95000"/>
            </a:srgbClr>
          </a:solidFill>
          <a:ln>
            <a:noFill/>
          </a:ln>
        </p:spPr>
        <p:style>
          <a:lnRef idx="0"/>
          <a:fillRef idx="0"/>
          <a:effectRef idx="0"/>
          <a:fontRef idx="minor"/>
        </p:style>
      </p:sp>
      <p:sp>
        <p:nvSpPr>
          <p:cNvPr id="112" name="TextShape 21"/>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3" name=""/>
          <p:cNvGraphicFramePr/>
          <p:nvPr/>
        </p:nvGraphicFramePr>
        <p:xfrm>
          <a:off x="1866240" y="1949400"/>
          <a:ext cx="8069760" cy="4936320"/>
        </p:xfrm>
        <a:graphic>
          <a:graphicData uri="http://schemas.openxmlformats.org/drawingml/2006/chart">
            <c:chart xmlns:c="http://schemas.openxmlformats.org/drawingml/2006/chart" xmlns:r="http://schemas.openxmlformats.org/officeDocument/2006/relationships" r:id="rId1"/>
          </a:graphicData>
        </a:graphic>
      </p:graphicFrame>
      <p:sp>
        <p:nvSpPr>
          <p:cNvPr id="114" name="TextShape 1"/>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69737e"/>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5" name="TextShape 1"/>
          <p:cNvSpPr txBox="1"/>
          <p:nvPr/>
        </p:nvSpPr>
        <p:spPr>
          <a:xfrm>
            <a:off x="540360" y="6084000"/>
            <a:ext cx="9071640" cy="1262520"/>
          </a:xfrm>
          <a:prstGeom prst="rect">
            <a:avLst/>
          </a:prstGeom>
          <a:noFill/>
          <a:ln>
            <a:noFill/>
          </a:ln>
        </p:spPr>
        <p:txBody>
          <a:bodyPr lIns="0" rIns="0" tIns="0" bIns="0" anchor="ctr"/>
          <a:p>
            <a:pPr algn="ctr"/>
            <a:r>
              <a:rPr b="1" lang="en-US" sz="4400" spc="-1" strike="noStrike">
                <a:solidFill>
                  <a:srgbClr val="99cc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2023-09-04T05:56:18Z</dcterms:created>
  <dc:creator/>
  <dc:description>Close-up side face of a smiling business man. Terrific template for presentations on commercial, prospection, confidence, contentment, success, etc.&lt;a href="http://templates.redoffice.com/template/cateShow.php?class=mb&amp;categoryid=117&amp;sid=165"&gt;more about Business Impress Templates&lt;/a&gt;.</dc:description>
  <cp:keywords>presentation background Presentation Black Business people Prospection Success Redoffice Templates Redoffice.com</cp:keywords>
  <dc:language>en-US</dc:language>
  <cp:lastModifiedBy/>
  <cp:revision>1</cp:revision>
  <dc:subject>&lt;a href="http://templates.redoffice.com/template/cateShow.php?class=mb&amp;categoryid=117&amp;sid=165"&gt;Business&lt;/a&gt;</dc:subject>
  <dc:title>Confidence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