
<file path=[Content_Types].xml><?xml version="1.0" encoding="utf-8"?>
<Types xmlns="http://schemas.openxmlformats.org/package/2006/content-types">
  <Override PartName="/_rels/.rels" ContentType="application/vnd.openxmlformats-package.relationships+xml"/>
  <Override PartName="/ppt/slides/_rels/slide11.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xml.rels" ContentType="application/vnd.openxmlformats-package.relationships+xml"/>
  <Override PartName="/ppt/slides/_rels/slide8.xml.rels" ContentType="application/vnd.openxmlformats-package.relationships+xml"/>
  <Override PartName="/ppt/slides/_rels/slide2.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slide11.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_rels/presentation.xml.rels" ContentType="application/vnd.openxmlformats-package.relationships+xml"/>
  <Override PartName="/ppt/media/image4.jpeg" ContentType="image/jpeg"/>
  <Override PartName="/ppt/media/image3.png" ContentType="image/png"/>
  <Override PartName="/ppt/media/image2.jpeg" ContentType="image/jpeg"/>
  <Override PartName="/ppt/media/image1.jpeg" ContentType="image/jpeg"/>
  <Override PartName="/ppt/theme/theme1.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charts/chart1.xml" ContentType="application/vnd.openxmlformats-officedocument.drawingml.chart+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10080625" cy="7559675"/>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
</Relationships>
</file>

<file path=ppt/charts/chart1.xml><?xml version="1.0" encoding="utf-8"?>
<c:chartSpace xmlns:c="http://schemas.openxmlformats.org/drawingml/2006/chart" xmlns:a="http://schemas.openxmlformats.org/drawingml/2006/main" xmlns:r="http://schemas.openxmlformats.org/officeDocument/2006/relationships">
  <c:lang val="en-US"/>
  <c:roundedCorners val="0"/>
  <c:chart>
    <c:plotArea>
      <c:layout>
        <c:manualLayout>
          <c:layoutTarget val="inner"/>
          <c:xMode val="edge"/>
          <c:yMode val="edge"/>
          <c:x val="0.0195965417867435"/>
          <c:y val="0.0373511003432263"/>
          <c:w val="0.96685878962536"/>
          <c:h val="0.920586849720708"/>
        </c:manualLayout>
      </c:layout>
      <c:scatterChart>
        <c:scatterStyle val="lineMarker"/>
        <c:varyColors val="0"/>
        <c:ser>
          <c:idx val="0"/>
          <c:order val="0"/>
          <c:tx>
            <c:strRef>
              <c:f>label 1</c:f>
              <c:strCache>
                <c:ptCount val="1"/>
                <c:pt idx="0">
                  <c:v>列 2</c:v>
                </c:pt>
              </c:strCache>
            </c:strRef>
          </c:tx>
          <c:spPr>
            <a:solidFill>
              <a:srgbClr val="1547a0"/>
            </a:solidFill>
            <a:ln w="54000">
              <a:solidFill>
                <a:srgbClr val="1547a0"/>
              </a:solidFill>
              <a:round/>
            </a:ln>
          </c:spPr>
          <c:dLbls>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dLbl>
              <c:idx val="5"/>
              <c:showLegendKey val="0"/>
              <c:showVal val="0"/>
              <c:showCatName val="0"/>
              <c:showSerName val="0"/>
              <c:showPercent val="0"/>
            </c:dLbl>
            <c:dLbl>
              <c:idx val="6"/>
              <c:showLegendKey val="0"/>
              <c:showVal val="0"/>
              <c:showCatName val="0"/>
              <c:showSerName val="0"/>
              <c:showPercent val="0"/>
            </c:dLbl>
            <c:dLbl>
              <c:idx val="7"/>
              <c:showLegendKey val="0"/>
              <c:showVal val="0"/>
              <c:showCatName val="0"/>
              <c:showSerName val="0"/>
              <c:showPercent val="0"/>
            </c:dLbl>
            <c:showLegendKey val="0"/>
            <c:showVal val="0"/>
            <c:showCatName val="0"/>
            <c:showSerName val="0"/>
            <c:showPercent val="0"/>
            <c:showLeaderLines val="0"/>
          </c:dLbls>
          <c:xVal>
            <c:numRef>
              <c:f>0</c:f>
              <c:numCache>
                <c:formatCode>General</c:formatCode>
                <c:ptCount val="8"/>
                <c:pt idx="0">
                  <c:v>14</c:v>
                </c:pt>
                <c:pt idx="1">
                  <c:v>12</c:v>
                </c:pt>
                <c:pt idx="2">
                  <c:v>10</c:v>
                </c:pt>
                <c:pt idx="3">
                  <c:v>8</c:v>
                </c:pt>
                <c:pt idx="4">
                  <c:v>6</c:v>
                </c:pt>
                <c:pt idx="5">
                  <c:v>4</c:v>
                </c:pt>
                <c:pt idx="6">
                  <c:v>2</c:v>
                </c:pt>
                <c:pt idx="7">
                  <c:v>0</c:v>
                </c:pt>
              </c:numCache>
            </c:numRef>
          </c:xVal>
          <c:yVal>
            <c:numRef>
              <c:f>1</c:f>
              <c:numCache>
                <c:formatCode>General</c:formatCode>
                <c:ptCount val="8"/>
                <c:pt idx="0">
                  <c:v>14</c:v>
                </c:pt>
                <c:pt idx="1">
                  <c:v>12</c:v>
                </c:pt>
                <c:pt idx="2">
                  <c:v>10</c:v>
                </c:pt>
                <c:pt idx="3">
                  <c:v>8</c:v>
                </c:pt>
                <c:pt idx="4">
                  <c:v>6</c:v>
                </c:pt>
                <c:pt idx="5">
                  <c:v>4</c:v>
                </c:pt>
                <c:pt idx="6">
                  <c:v>2</c:v>
                </c:pt>
                <c:pt idx="7">
                  <c:v>0</c:v>
                </c:pt>
              </c:numCache>
            </c:numRef>
          </c:yVal>
          <c:smooth val="0"/>
        </c:ser>
        <c:ser>
          <c:idx val="1"/>
          <c:order val="1"/>
          <c:tx>
            <c:strRef>
              <c:f>label 2</c:f>
              <c:strCache>
                <c:ptCount val="1"/>
                <c:pt idx="0">
                  <c:v>列 3</c:v>
                </c:pt>
              </c:strCache>
            </c:strRef>
          </c:tx>
          <c:spPr>
            <a:solidFill>
              <a:srgbClr val="464082"/>
            </a:solidFill>
            <a:ln w="54000">
              <a:solidFill>
                <a:srgbClr val="464082"/>
              </a:solidFill>
              <a:round/>
            </a:ln>
          </c:spPr>
          <c:dLbls>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dLbl>
              <c:idx val="5"/>
              <c:showLegendKey val="0"/>
              <c:showVal val="0"/>
              <c:showCatName val="0"/>
              <c:showSerName val="0"/>
              <c:showPercent val="0"/>
            </c:dLbl>
            <c:dLbl>
              <c:idx val="6"/>
              <c:showLegendKey val="0"/>
              <c:showVal val="0"/>
              <c:showCatName val="0"/>
              <c:showSerName val="0"/>
              <c:showPercent val="0"/>
            </c:dLbl>
            <c:showLegendKey val="0"/>
            <c:showVal val="0"/>
            <c:showCatName val="0"/>
            <c:showSerName val="0"/>
            <c:showPercent val="0"/>
            <c:showLeaderLines val="0"/>
          </c:dLbls>
          <c:xVal>
            <c:numRef>
              <c:f>0</c:f>
              <c:numCache>
                <c:formatCode>General</c:formatCode>
                <c:ptCount val="8"/>
                <c:pt idx="0">
                  <c:v>14</c:v>
                </c:pt>
                <c:pt idx="1">
                  <c:v>12</c:v>
                </c:pt>
                <c:pt idx="2">
                  <c:v>10</c:v>
                </c:pt>
                <c:pt idx="3">
                  <c:v>8</c:v>
                </c:pt>
                <c:pt idx="4">
                  <c:v>6</c:v>
                </c:pt>
                <c:pt idx="5">
                  <c:v>4</c:v>
                </c:pt>
                <c:pt idx="6">
                  <c:v>2</c:v>
                </c:pt>
                <c:pt idx="7">
                  <c:v>0</c:v>
                </c:pt>
              </c:numCache>
            </c:numRef>
          </c:xVal>
          <c:yVal>
            <c:numRef>
              <c:f>2</c:f>
              <c:numCache>
                <c:formatCode>General</c:formatCode>
                <c:ptCount val="8"/>
                <c:pt idx="0">
                  <c:v>7</c:v>
                </c:pt>
                <c:pt idx="1">
                  <c:v>6</c:v>
                </c:pt>
                <c:pt idx="2">
                  <c:v>5</c:v>
                </c:pt>
                <c:pt idx="3">
                  <c:v>4</c:v>
                </c:pt>
                <c:pt idx="4">
                  <c:v>3</c:v>
                </c:pt>
                <c:pt idx="5">
                  <c:v>2</c:v>
                </c:pt>
                <c:pt idx="6">
                  <c:v>1</c:v>
                </c:pt>
                <c:pt idx="7">
                  <c:v>0</c:v>
                </c:pt>
              </c:numCache>
            </c:numRef>
          </c:yVal>
          <c:smooth val="0"/>
        </c:ser>
        <c:axId val="28942589"/>
        <c:axId val="48719692"/>
      </c:scatterChart>
      <c:valAx>
        <c:axId val="28942589"/>
        <c:scaling>
          <c:orientation val="minMax"/>
          <c:max val="12"/>
          <c:min val="0"/>
        </c:scaling>
        <c:delete val="0"/>
        <c:axPos val="b"/>
        <c:majorGridlines>
          <c:spPr>
            <a:ln>
              <a:solidFill>
                <a:srgbClr val="000000"/>
              </a:solidFill>
            </a:ln>
          </c:spPr>
        </c:majorGridlines>
        <c:numFmt formatCode="General" sourceLinked="0"/>
        <c:majorTickMark val="out"/>
        <c:minorTickMark val="none"/>
        <c:tickLblPos val="low"/>
        <c:spPr>
          <a:ln>
            <a:solidFill>
              <a:srgbClr val="000000"/>
            </a:solidFill>
          </a:ln>
        </c:spPr>
        <c:txPr>
          <a:bodyPr/>
          <a:p>
            <a:pPr>
              <a:defRPr b="1" sz="1800" spc="-1" strike="noStrike">
                <a:solidFill>
                  <a:srgbClr val="000000"/>
                </a:solidFill>
                <a:uFill>
                  <a:solidFill>
                    <a:srgbClr val="ffffff"/>
                  </a:solidFill>
                </a:uFill>
                <a:latin typeface="Arial"/>
                <a:ea typeface="宋体"/>
              </a:defRPr>
            </a:pPr>
          </a:p>
        </c:txPr>
        <c:crossAx val="48719692"/>
        <c:crossesAt val="0"/>
        <c:crossBetween val="midCat"/>
        <c:majorUnit val="2"/>
        <c:minorUnit val="1"/>
      </c:valAx>
      <c:valAx>
        <c:axId val="48719692"/>
        <c:scaling>
          <c:orientation val="minMax"/>
          <c:max val="12"/>
          <c:min val="0"/>
        </c:scaling>
        <c:delete val="0"/>
        <c:axPos val="l"/>
        <c:majorGridlines>
          <c:spPr>
            <a:ln>
              <a:solidFill>
                <a:srgbClr val="000000"/>
              </a:solidFill>
            </a:ln>
          </c:spPr>
        </c:majorGridlines>
        <c:numFmt formatCode="General" sourceLinked="0"/>
        <c:majorTickMark val="out"/>
        <c:minorTickMark val="none"/>
        <c:tickLblPos val="low"/>
        <c:spPr>
          <a:ln>
            <a:solidFill>
              <a:srgbClr val="000000"/>
            </a:solidFill>
          </a:ln>
        </c:spPr>
        <c:txPr>
          <a:bodyPr/>
          <a:p>
            <a:pPr>
              <a:defRPr b="1" sz="1800" spc="-1" strike="noStrike">
                <a:solidFill>
                  <a:srgbClr val="000000"/>
                </a:solidFill>
                <a:uFill>
                  <a:solidFill>
                    <a:srgbClr val="ffffff"/>
                  </a:solidFill>
                </a:uFill>
                <a:latin typeface="Arial"/>
                <a:ea typeface="宋体"/>
              </a:defRPr>
            </a:pPr>
          </a:p>
        </c:txPr>
        <c:crossAx val="28942589"/>
        <c:crossesAt val="2"/>
        <c:crossBetween val="midCat"/>
        <c:majorUnit val="2"/>
        <c:minorUnit val="1"/>
      </c:valAx>
      <c:spPr>
        <a:noFill/>
        <a:ln w="36000">
          <a:noFill/>
        </a:ln>
      </c:spPr>
    </c:plotArea>
    <c:plotVisOnly val="0"/>
    <c:dispBlanksAs val="span"/>
  </c:chart>
  <c:spPr>
    <a:noFill/>
    <a:ln>
      <a:noFill/>
    </a:ln>
  </c:spPr>
</c:chartSpace>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 name="PlaceHolder 2"/>
          <p:cNvSpPr>
            <a:spLocks noGrp="1"/>
          </p:cNvSpPr>
          <p:nvPr>
            <p:ph type="subTitle"/>
          </p:nvPr>
        </p:nvSpPr>
        <p:spPr>
          <a:xfrm>
            <a:off x="504000" y="1769040"/>
            <a:ext cx="9071640" cy="4384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8" name="PlaceHolder 2"/>
          <p:cNvSpPr>
            <a:spLocks noGrp="1"/>
          </p:cNvSpPr>
          <p:nvPr>
            <p:ph type="body"/>
          </p:nvPr>
        </p:nvSpPr>
        <p:spPr>
          <a:xfrm>
            <a:off x="504000" y="1769040"/>
            <a:ext cx="907164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 name="PlaceHolder 3"/>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301320"/>
            <a:ext cx="9071640" cy="5851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 name="PlaceHolder 3"/>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7" name="PlaceHolder 4"/>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1"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3"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5" name="PlaceHolder 4"/>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7" name="PlaceHolder 2"/>
          <p:cNvSpPr>
            <a:spLocks noGrp="1"/>
          </p:cNvSpPr>
          <p:nvPr>
            <p:ph type="body"/>
          </p:nvPr>
        </p:nvSpPr>
        <p:spPr>
          <a:xfrm>
            <a:off x="504000" y="176904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 name="PlaceHolder 3"/>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0"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3" name="PlaceHolder 5"/>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5" name="PlaceHolder 2"/>
          <p:cNvSpPr>
            <a:spLocks noGrp="1"/>
          </p:cNvSpPr>
          <p:nvPr>
            <p:ph type="body"/>
          </p:nvPr>
        </p:nvSpPr>
        <p:spPr>
          <a:xfrm>
            <a:off x="5040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 name="PlaceHolder 3"/>
          <p:cNvSpPr>
            <a:spLocks noGrp="1"/>
          </p:cNvSpPr>
          <p:nvPr>
            <p:ph type="body"/>
          </p:nvPr>
        </p:nvSpPr>
        <p:spPr>
          <a:xfrm>
            <a:off x="35712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7" name="PlaceHolder 4"/>
          <p:cNvSpPr>
            <a:spLocks noGrp="1"/>
          </p:cNvSpPr>
          <p:nvPr>
            <p:ph type="body"/>
          </p:nvPr>
        </p:nvSpPr>
        <p:spPr>
          <a:xfrm>
            <a:off x="663804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8" name="PlaceHolder 5"/>
          <p:cNvSpPr>
            <a:spLocks noGrp="1"/>
          </p:cNvSpPr>
          <p:nvPr>
            <p:ph type="body"/>
          </p:nvPr>
        </p:nvSpPr>
        <p:spPr>
          <a:xfrm>
            <a:off x="663804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 name="PlaceHolder 6"/>
          <p:cNvSpPr>
            <a:spLocks noGrp="1"/>
          </p:cNvSpPr>
          <p:nvPr>
            <p:ph type="body"/>
          </p:nvPr>
        </p:nvSpPr>
        <p:spPr>
          <a:xfrm>
            <a:off x="35712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 name="PlaceHolder 7"/>
          <p:cNvSpPr>
            <a:spLocks noGrp="1"/>
          </p:cNvSpPr>
          <p:nvPr>
            <p:ph type="body"/>
          </p:nvPr>
        </p:nvSpPr>
        <p:spPr>
          <a:xfrm>
            <a:off x="5040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1640" cy="126216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504000" y="1769040"/>
            <a:ext cx="9071640" cy="4384800"/>
          </a:xfrm>
          <a:prstGeom prst="rect">
            <a:avLst/>
          </a:prstGeom>
        </p:spPr>
        <p:txBody>
          <a:bodyPr lIns="0" rIns="0" tIns="0" bIns="0"/>
          <a:p>
            <a:pPr marL="432000" indent="-324000">
              <a:spcAft>
                <a:spcPts val="1417"/>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spcAft>
                <a:spcPts val="1134"/>
              </a:spcAft>
              <a:buClr>
                <a:srgbClr val="000000"/>
              </a:buClr>
              <a:buSzPct val="45000"/>
              <a:buFont typeface="Wingdings"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spcAft>
                <a:spcPts val="850"/>
              </a:spcAft>
              <a:buClr>
                <a:srgbClr val="000000"/>
              </a:buClr>
              <a:buSzPct val="75000"/>
              <a:buFont typeface="Symbol"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spcAft>
                <a:spcPts val="567"/>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spcAft>
                <a:spcPts val="283"/>
              </a:spcAft>
              <a:buClr>
                <a:srgbClr val="000000"/>
              </a:buClr>
              <a:buSzPct val="75000"/>
              <a:buFont typeface="Symbol"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2" name="PlaceHolder 3"/>
          <p:cNvSpPr>
            <a:spLocks noGrp="1"/>
          </p:cNvSpPr>
          <p:nvPr>
            <p:ph type="dt"/>
          </p:nvPr>
        </p:nvSpPr>
        <p:spPr>
          <a:xfrm>
            <a:off x="504000" y="6887160"/>
            <a:ext cx="2348280" cy="521280"/>
          </a:xfrm>
          <a:prstGeom prst="rect">
            <a:avLst/>
          </a:prstGeom>
        </p:spPr>
        <p:txBody>
          <a:bodyPr lIns="0" rIns="0" tIns="0" bIns="0"/>
          <a:p>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3" name="PlaceHolder 4"/>
          <p:cNvSpPr>
            <a:spLocks noGrp="1"/>
          </p:cNvSpPr>
          <p:nvPr>
            <p:ph type="ftr"/>
          </p:nvPr>
        </p:nvSpPr>
        <p:spPr>
          <a:xfrm>
            <a:off x="3447360" y="6887160"/>
            <a:ext cx="3195000" cy="521280"/>
          </a:xfrm>
          <a:prstGeom prst="rect">
            <a:avLst/>
          </a:prstGeom>
        </p:spPr>
        <p:txBody>
          <a:bodyPr lIns="0" rIns="0" tIns="0" bIns="0"/>
          <a:p>
            <a:pPr algn="ctr"/>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4" name="PlaceHolder 5"/>
          <p:cNvSpPr>
            <a:spLocks noGrp="1"/>
          </p:cNvSpPr>
          <p:nvPr>
            <p:ph type="sldNum"/>
          </p:nvPr>
        </p:nvSpPr>
        <p:spPr>
          <a:xfrm>
            <a:off x="7227360" y="6887160"/>
            <a:ext cx="2348280" cy="521280"/>
          </a:xfrm>
          <a:prstGeom prst="rect">
            <a:avLst/>
          </a:prstGeom>
        </p:spPr>
        <p:txBody>
          <a:bodyPr lIns="0" rIns="0" tIns="0" bIns="0"/>
          <a:p>
            <a:pPr algn="r"/>
            <a:fld id="{1C1DF90A-7ABF-4574-8051-FFF17B5ECF1A}"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hyperlink" Target="http://www.RedOffice.com/" TargetMode="External"/><Relationship Id="rId3"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chart" Target="../charts/chart1.xml"/><Relationship Id="rId2"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41" name="TextShape 1"/>
          <p:cNvSpPr txBox="1"/>
          <p:nvPr/>
        </p:nvSpPr>
        <p:spPr>
          <a:xfrm>
            <a:off x="414000" y="328320"/>
            <a:ext cx="9071640" cy="1172160"/>
          </a:xfrm>
          <a:prstGeom prst="rect">
            <a:avLst/>
          </a:prstGeom>
          <a:noFill/>
          <a:ln>
            <a:noFill/>
          </a:ln>
        </p:spPr>
        <p:txBody>
          <a:bodyPr lIns="0" rIns="0" tIns="0" bIns="0" anchor="ctr"/>
          <a:p>
            <a:pPr algn="ctr"/>
            <a:r>
              <a:rPr b="1" lang="en-US" sz="4400" spc="-1" strike="noStrike">
                <a:solidFill>
                  <a:srgbClr val="ffffff"/>
                </a:solidFill>
                <a:uFill>
                  <a:solidFill>
                    <a:srgbClr val="ffffff"/>
                  </a:solidFill>
                </a:uFill>
                <a:latin typeface="Arial"/>
              </a:rPr>
              <a:t>Insert Presentation Title Here</a:t>
            </a:r>
            <a:br/>
            <a:r>
              <a:rPr b="0" lang="en-US" sz="2600" spc="-1" strike="noStrike">
                <a:solidFill>
                  <a:srgbClr val="ffffff"/>
                </a:solidFill>
                <a:uFill>
                  <a:solidFill>
                    <a:srgbClr val="ffffff"/>
                  </a:solidFill>
                </a:uFill>
                <a:latin typeface="Arial"/>
              </a:rPr>
              <a:t>Insert Presentation Summary Here</a:t>
            </a:r>
            <a:endParaRPr b="0" lang="en-US" sz="2600" spc="-1" strike="noStrike">
              <a:solidFill>
                <a:srgbClr val="000000"/>
              </a:solidFill>
              <a:uFill>
                <a:solidFill>
                  <a:srgbClr val="ffffff"/>
                </a:solidFill>
              </a:uFill>
              <a:latin typeface="Arial"/>
            </a:endParaRPr>
          </a:p>
        </p:txBody>
      </p:sp>
      <p:sp>
        <p:nvSpPr>
          <p:cNvPr id="42" name="TextShape 2"/>
          <p:cNvSpPr txBox="1"/>
          <p:nvPr/>
        </p:nvSpPr>
        <p:spPr>
          <a:xfrm>
            <a:off x="6530760" y="7150320"/>
            <a:ext cx="3478680" cy="59652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Powered by www.</a:t>
            </a:r>
            <a:r>
              <a:rPr b="0" lang="en-US" sz="1800" spc="-1" strike="noStrike">
                <a:solidFill>
                  <a:srgbClr val="ff0000"/>
                </a:solidFill>
                <a:uFill>
                  <a:solidFill>
                    <a:srgbClr val="ffffff"/>
                  </a:solidFill>
                </a:uFill>
                <a:latin typeface="Arial"/>
              </a:rPr>
              <a:t>Red</a:t>
            </a:r>
            <a:r>
              <a:rPr b="0" lang="en-US" sz="1800" spc="-1" strike="noStrike">
                <a:solidFill>
                  <a:srgbClr val="000000"/>
                </a:solidFill>
                <a:uFill>
                  <a:solidFill>
                    <a:srgbClr val="ffffff"/>
                  </a:solidFill>
                </a:uFill>
                <a:latin typeface="Arial"/>
              </a:rPr>
              <a:t>Office.com</a:t>
            </a:r>
            <a:endParaRPr b="0" lang="en-US" sz="1800" spc="-1" strike="noStrike">
              <a:solidFill>
                <a:srgbClr val="000000"/>
              </a:solidFill>
              <a:uFill>
                <a:solidFill>
                  <a:srgbClr val="ffffff"/>
                </a:solidFill>
              </a:uFill>
              <a:latin typeface="Arial"/>
            </a:endParaRPr>
          </a:p>
        </p:txBody>
      </p:sp>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3" name="" descr=""/>
          <p:cNvPicPr/>
          <p:nvPr/>
        </p:nvPicPr>
        <p:blipFill>
          <a:blip r:embed="rId1"/>
          <a:stretch/>
        </p:blipFill>
        <p:spPr>
          <a:xfrm>
            <a:off x="358920" y="252720"/>
            <a:ext cx="1080000" cy="504000"/>
          </a:xfrm>
          <a:prstGeom prst="rect">
            <a:avLst/>
          </a:prstGeom>
          <a:ln>
            <a:noFill/>
          </a:ln>
        </p:spPr>
      </p:pic>
      <p:sp>
        <p:nvSpPr>
          <p:cNvPr id="44" name="TextShape 1"/>
          <p:cNvSpPr txBox="1"/>
          <p:nvPr/>
        </p:nvSpPr>
        <p:spPr>
          <a:xfrm>
            <a:off x="518400" y="968400"/>
            <a:ext cx="9240840" cy="6138360"/>
          </a:xfrm>
          <a:prstGeom prst="rect">
            <a:avLst/>
          </a:prstGeom>
          <a:noFill/>
          <a:ln>
            <a:noFill/>
          </a:ln>
        </p:spPr>
        <p:txBody>
          <a:bodyPr lIns="90000" rIns="90000" tIns="45000" bIns="45000"/>
          <a:p>
            <a:pPr algn="ctr">
              <a:spcAft>
                <a:spcPts val="1417"/>
              </a:spcAft>
            </a:pPr>
            <a:r>
              <a:rPr b="1" lang="en-US" sz="2200" spc="-1" strike="noStrike">
                <a:solidFill>
                  <a:srgbClr val="000000"/>
                </a:solidFill>
                <a:uFill>
                  <a:solidFill>
                    <a:srgbClr val="ffffff"/>
                  </a:solidFill>
                </a:uFill>
                <a:latin typeface="Arial"/>
              </a:rPr>
              <a:t>Template Usage License Clauses </a:t>
            </a:r>
            <a:endParaRPr b="0" lang="en-US" sz="2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The copyrights of this template and the diagrams , pictures or other elements thereof are reserved by Redflag 2000 Software Co., Ltd.</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Customers can obtain the template through pay per download or other lawful channels, and can get and only get the right to use the template , No one shall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without  permission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duplicate , resale or distribute the template obtained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 or shall take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as material to produce other templates for sale ; or shall use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to create other works other than electronic documents.</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Ⅰ</a:t>
            </a:r>
            <a:r>
              <a:rPr b="0" lang="en-US" sz="1200" spc="-1" strike="noStrike">
                <a:solidFill>
                  <a:srgbClr val="000000"/>
                </a:solidFill>
                <a:uFill>
                  <a:solidFill>
                    <a:srgbClr val="ffffff"/>
                  </a:solidFill>
                </a:uFill>
                <a:latin typeface="Arial"/>
              </a:rPr>
              <a:t>. Terms of use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The template provided by this website can be applied to the following fields after being licensed:</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(1). Directly using this template or modifying this template to make personal and non-profit documents designated for self-use;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(2). Directly using this template or modifying this template to make business reports, internal documents or media materials for the company;</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(3). Directly using this template or modifying this template to make documents for sale purpose or research reports released by the professional consulting agencies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etc.</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Ⅱ</a:t>
            </a:r>
            <a:r>
              <a:rPr b="0" lang="en-US" sz="1200" spc="-1" strike="noStrike">
                <a:solidFill>
                  <a:srgbClr val="000000"/>
                </a:solidFill>
                <a:uFill>
                  <a:solidFill>
                    <a:srgbClr val="ffffff"/>
                  </a:solidFill>
                </a:uFill>
                <a:latin typeface="Arial"/>
              </a:rPr>
              <a:t>. Exemption Clauses</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Redflag 2000 Software Co., Ltd does not bear any liability except ensuring the complete copyrights of the template, and is not responsible for any direct or indirect consequences caused by using the template, including profit loss, data loss, business interruption, etc.</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Ⅲ</a:t>
            </a:r>
            <a:r>
              <a:rPr b="0" lang="en-US" sz="1200" spc="-1" strike="noStrike">
                <a:solidFill>
                  <a:srgbClr val="000000"/>
                </a:solidFill>
                <a:uFill>
                  <a:solidFill>
                    <a:srgbClr val="ffffff"/>
                  </a:solidFill>
                </a:uFill>
                <a:latin typeface="Arial"/>
              </a:rPr>
              <a:t>. Statement</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a. Any one that violates this Template Usage License Clauses or conducts other activities infringing the template copyrights shall be investigated by Redflag 2000 Software Co., Ltd for civil and criminal liabilities according to the related laws.</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b. Redflag 2000 Software Co., Ltd reserves the right to amend these clauses at any time without prior notice.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c. Redflag 2000 Software Co., Ltd reserves the final interpretation right over these clauses.</a:t>
            </a:r>
            <a:endParaRPr b="0" lang="en-US" sz="1200" spc="-1" strike="noStrike">
              <a:solidFill>
                <a:srgbClr val="000000"/>
              </a:solidFill>
              <a:uFill>
                <a:solidFill>
                  <a:srgbClr val="ffffff"/>
                </a:solidFill>
              </a:uFill>
              <a:latin typeface="Arial"/>
            </a:endParaRPr>
          </a:p>
        </p:txBody>
      </p:sp>
      <p:sp>
        <p:nvSpPr>
          <p:cNvPr id="45" name="TextShape 2"/>
          <p:cNvSpPr txBox="1"/>
          <p:nvPr/>
        </p:nvSpPr>
        <p:spPr>
          <a:xfrm>
            <a:off x="8286480" y="7250040"/>
            <a:ext cx="1700280" cy="238320"/>
          </a:xfrm>
          <a:prstGeom prst="rect">
            <a:avLst/>
          </a:prstGeom>
          <a:noFill/>
          <a:ln>
            <a:noFill/>
          </a:ln>
        </p:spPr>
        <p:txBody>
          <a:bodyPr lIns="90000" rIns="90000" tIns="45000" bIns="45000"/>
          <a:p>
            <a:r>
              <a:rPr b="0" lang="en-US" sz="1050" spc="-1" strike="noStrike">
                <a:solidFill>
                  <a:srgbClr val="666666"/>
                </a:solidFill>
                <a:uFill>
                  <a:solidFill>
                    <a:srgbClr val="ffffff"/>
                  </a:solidFill>
                </a:uFill>
                <a:latin typeface="Arial"/>
                <a:hlinkClick r:id="rId2"/>
              </a:rPr>
              <a:t>http://www.RedOffice.com</a:t>
            </a:r>
            <a:endParaRPr b="0" lang="en-US" sz="1050" spc="-1" strike="noStrike">
              <a:solidFill>
                <a:srgbClr val="000000"/>
              </a:solidFill>
              <a:uFill>
                <a:solidFill>
                  <a:srgbClr val="ffffff"/>
                </a:solidFill>
              </a:uFill>
              <a:latin typeface="Arial"/>
            </a:endParaRPr>
          </a:p>
        </p:txBody>
      </p:sp>
    </p:spTree>
  </p:cSld>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 name="CustomShape 1"/>
          <p:cNvSpPr/>
          <p:nvPr/>
        </p:nvSpPr>
        <p:spPr>
          <a:xfrm>
            <a:off x="2079000" y="1941120"/>
            <a:ext cx="2845440" cy="1288440"/>
          </a:xfrm>
          <a:custGeom>
            <a:avLst/>
            <a:gdLst/>
            <a:ahLst/>
            <a:rect l="0" t="0" r="r" b="b"/>
            <a:pathLst>
              <a:path w="7906" h="3581">
                <a:moveTo>
                  <a:pt x="420" y="0"/>
                </a:moveTo>
                <a:cubicBezTo>
                  <a:pt x="210" y="0"/>
                  <a:pt x="0" y="210"/>
                  <a:pt x="0" y="420"/>
                </a:cubicBezTo>
                <a:lnTo>
                  <a:pt x="0" y="3159"/>
                </a:lnTo>
                <a:cubicBezTo>
                  <a:pt x="0" y="3369"/>
                  <a:pt x="210" y="3580"/>
                  <a:pt x="420" y="3580"/>
                </a:cubicBezTo>
                <a:lnTo>
                  <a:pt x="7484" y="3580"/>
                </a:lnTo>
                <a:cubicBezTo>
                  <a:pt x="7694" y="3580"/>
                  <a:pt x="7905" y="3369"/>
                  <a:pt x="7905" y="3159"/>
                </a:cubicBezTo>
                <a:lnTo>
                  <a:pt x="7905" y="420"/>
                </a:lnTo>
                <a:cubicBezTo>
                  <a:pt x="7905" y="210"/>
                  <a:pt x="7694" y="0"/>
                  <a:pt x="7484" y="0"/>
                </a:cubicBezTo>
                <a:lnTo>
                  <a:pt x="420" y="0"/>
                </a:lnTo>
              </a:path>
            </a:pathLst>
          </a:custGeom>
          <a:solidFill>
            <a:srgbClr val="464082"/>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A</a:t>
            </a:r>
            <a:endParaRPr b="0" lang="en-US" sz="2200" spc="-1" strike="noStrike">
              <a:solidFill>
                <a:srgbClr val="000000"/>
              </a:solidFill>
              <a:uFill>
                <a:solidFill>
                  <a:srgbClr val="ffffff"/>
                </a:solidFill>
              </a:uFill>
              <a:latin typeface="Arial"/>
            </a:endParaRPr>
          </a:p>
        </p:txBody>
      </p:sp>
      <p:sp>
        <p:nvSpPr>
          <p:cNvPr id="47" name="CustomShape 2"/>
          <p:cNvSpPr/>
          <p:nvPr/>
        </p:nvSpPr>
        <p:spPr>
          <a:xfrm>
            <a:off x="5198040" y="1925280"/>
            <a:ext cx="2845440" cy="1288440"/>
          </a:xfrm>
          <a:custGeom>
            <a:avLst/>
            <a:gdLst/>
            <a:ahLst/>
            <a:rect l="0" t="0" r="r" b="b"/>
            <a:pathLst>
              <a:path w="7906" h="3581">
                <a:moveTo>
                  <a:pt x="420" y="0"/>
                </a:moveTo>
                <a:cubicBezTo>
                  <a:pt x="210" y="0"/>
                  <a:pt x="0" y="210"/>
                  <a:pt x="0" y="420"/>
                </a:cubicBezTo>
                <a:lnTo>
                  <a:pt x="0" y="3159"/>
                </a:lnTo>
                <a:cubicBezTo>
                  <a:pt x="0" y="3369"/>
                  <a:pt x="210" y="3580"/>
                  <a:pt x="420" y="3580"/>
                </a:cubicBezTo>
                <a:lnTo>
                  <a:pt x="7484" y="3580"/>
                </a:lnTo>
                <a:cubicBezTo>
                  <a:pt x="7694" y="3580"/>
                  <a:pt x="7905" y="3369"/>
                  <a:pt x="7905" y="3159"/>
                </a:cubicBezTo>
                <a:lnTo>
                  <a:pt x="7905" y="420"/>
                </a:lnTo>
                <a:cubicBezTo>
                  <a:pt x="7905" y="210"/>
                  <a:pt x="7694" y="0"/>
                  <a:pt x="7484" y="0"/>
                </a:cubicBezTo>
                <a:lnTo>
                  <a:pt x="420" y="0"/>
                </a:lnTo>
              </a:path>
            </a:pathLst>
          </a:custGeom>
          <a:solidFill>
            <a:srgbClr val="464082"/>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B</a:t>
            </a:r>
            <a:endParaRPr b="0" lang="en-US" sz="2200" spc="-1" strike="noStrike">
              <a:solidFill>
                <a:srgbClr val="000000"/>
              </a:solidFill>
              <a:uFill>
                <a:solidFill>
                  <a:srgbClr val="ffffff"/>
                </a:solidFill>
              </a:uFill>
              <a:latin typeface="Arial"/>
            </a:endParaRPr>
          </a:p>
        </p:txBody>
      </p:sp>
      <p:sp>
        <p:nvSpPr>
          <p:cNvPr id="48" name="CustomShape 3"/>
          <p:cNvSpPr/>
          <p:nvPr/>
        </p:nvSpPr>
        <p:spPr>
          <a:xfrm>
            <a:off x="2070000" y="3507480"/>
            <a:ext cx="2860560" cy="1323360"/>
          </a:xfrm>
          <a:custGeom>
            <a:avLst/>
            <a:gdLst/>
            <a:ahLst/>
            <a:rect l="0" t="0" r="r" b="b"/>
            <a:pathLst>
              <a:path w="7948" h="3678">
                <a:moveTo>
                  <a:pt x="431" y="0"/>
                </a:moveTo>
                <a:cubicBezTo>
                  <a:pt x="215" y="0"/>
                  <a:pt x="0" y="215"/>
                  <a:pt x="0" y="431"/>
                </a:cubicBezTo>
                <a:lnTo>
                  <a:pt x="0" y="3245"/>
                </a:lnTo>
                <a:cubicBezTo>
                  <a:pt x="0" y="3461"/>
                  <a:pt x="215" y="3677"/>
                  <a:pt x="431" y="3677"/>
                </a:cubicBezTo>
                <a:lnTo>
                  <a:pt x="7515" y="3677"/>
                </a:lnTo>
                <a:cubicBezTo>
                  <a:pt x="7731" y="3677"/>
                  <a:pt x="7947" y="3461"/>
                  <a:pt x="7947" y="3245"/>
                </a:cubicBezTo>
                <a:lnTo>
                  <a:pt x="7947" y="431"/>
                </a:lnTo>
                <a:cubicBezTo>
                  <a:pt x="7947" y="215"/>
                  <a:pt x="7731" y="0"/>
                  <a:pt x="7515" y="0"/>
                </a:cubicBezTo>
                <a:lnTo>
                  <a:pt x="431" y="0"/>
                </a:lnTo>
              </a:path>
            </a:pathLst>
          </a:custGeom>
          <a:solidFill>
            <a:srgbClr val="1547a0"/>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C</a:t>
            </a:r>
            <a:endParaRPr b="0" lang="en-US" sz="2200" spc="-1" strike="noStrike">
              <a:solidFill>
                <a:srgbClr val="000000"/>
              </a:solidFill>
              <a:uFill>
                <a:solidFill>
                  <a:srgbClr val="ffffff"/>
                </a:solidFill>
              </a:uFill>
              <a:latin typeface="Arial"/>
            </a:endParaRPr>
          </a:p>
        </p:txBody>
      </p:sp>
      <p:sp>
        <p:nvSpPr>
          <p:cNvPr id="49" name="CustomShape 4"/>
          <p:cNvSpPr/>
          <p:nvPr/>
        </p:nvSpPr>
        <p:spPr>
          <a:xfrm>
            <a:off x="5202000" y="3507480"/>
            <a:ext cx="2860560" cy="1323360"/>
          </a:xfrm>
          <a:custGeom>
            <a:avLst/>
            <a:gdLst/>
            <a:ahLst/>
            <a:rect l="0" t="0" r="r" b="b"/>
            <a:pathLst>
              <a:path w="7948" h="3678">
                <a:moveTo>
                  <a:pt x="431" y="0"/>
                </a:moveTo>
                <a:cubicBezTo>
                  <a:pt x="215" y="0"/>
                  <a:pt x="0" y="215"/>
                  <a:pt x="0" y="431"/>
                </a:cubicBezTo>
                <a:lnTo>
                  <a:pt x="0" y="3245"/>
                </a:lnTo>
                <a:cubicBezTo>
                  <a:pt x="0" y="3461"/>
                  <a:pt x="215" y="3677"/>
                  <a:pt x="431" y="3677"/>
                </a:cubicBezTo>
                <a:lnTo>
                  <a:pt x="7515" y="3677"/>
                </a:lnTo>
                <a:cubicBezTo>
                  <a:pt x="7731" y="3677"/>
                  <a:pt x="7947" y="3461"/>
                  <a:pt x="7947" y="3245"/>
                </a:cubicBezTo>
                <a:lnTo>
                  <a:pt x="7947" y="431"/>
                </a:lnTo>
                <a:cubicBezTo>
                  <a:pt x="7947" y="215"/>
                  <a:pt x="7731" y="0"/>
                  <a:pt x="7515" y="0"/>
                </a:cubicBezTo>
                <a:lnTo>
                  <a:pt x="431" y="0"/>
                </a:lnTo>
              </a:path>
            </a:pathLst>
          </a:custGeom>
          <a:solidFill>
            <a:srgbClr val="1547a0"/>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D</a:t>
            </a:r>
            <a:endParaRPr b="0" lang="en-US" sz="2200" spc="-1" strike="noStrike">
              <a:solidFill>
                <a:srgbClr val="000000"/>
              </a:solidFill>
              <a:uFill>
                <a:solidFill>
                  <a:srgbClr val="ffffff"/>
                </a:solidFill>
              </a:uFill>
              <a:latin typeface="Arial"/>
            </a:endParaRPr>
          </a:p>
        </p:txBody>
      </p:sp>
      <p:sp>
        <p:nvSpPr>
          <p:cNvPr id="50" name="CustomShape 5"/>
          <p:cNvSpPr/>
          <p:nvPr/>
        </p:nvSpPr>
        <p:spPr>
          <a:xfrm>
            <a:off x="3701520" y="5164560"/>
            <a:ext cx="2822040" cy="1224000"/>
          </a:xfrm>
          <a:custGeom>
            <a:avLst/>
            <a:gdLst/>
            <a:ahLst/>
            <a:rect l="0" t="0" r="r" b="b"/>
            <a:pathLst>
              <a:path w="7841" h="3402">
                <a:moveTo>
                  <a:pt x="399" y="0"/>
                </a:moveTo>
                <a:cubicBezTo>
                  <a:pt x="199" y="0"/>
                  <a:pt x="0" y="199"/>
                  <a:pt x="0" y="399"/>
                </a:cubicBezTo>
                <a:lnTo>
                  <a:pt x="0" y="3001"/>
                </a:lnTo>
                <a:cubicBezTo>
                  <a:pt x="0" y="3201"/>
                  <a:pt x="199" y="3401"/>
                  <a:pt x="399" y="3401"/>
                </a:cubicBezTo>
                <a:lnTo>
                  <a:pt x="7440" y="3401"/>
                </a:lnTo>
                <a:cubicBezTo>
                  <a:pt x="7640" y="3401"/>
                  <a:pt x="7840" y="3201"/>
                  <a:pt x="7840" y="3001"/>
                </a:cubicBezTo>
                <a:lnTo>
                  <a:pt x="7840" y="399"/>
                </a:lnTo>
                <a:cubicBezTo>
                  <a:pt x="7840" y="199"/>
                  <a:pt x="7640" y="0"/>
                  <a:pt x="7440" y="0"/>
                </a:cubicBezTo>
                <a:lnTo>
                  <a:pt x="399" y="0"/>
                </a:lnTo>
              </a:path>
            </a:pathLst>
          </a:custGeom>
          <a:solidFill>
            <a:srgbClr val="7f7f7f"/>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E</a:t>
            </a:r>
            <a:endParaRPr b="0" lang="en-US" sz="2200" spc="-1" strike="noStrike">
              <a:solidFill>
                <a:srgbClr val="000000"/>
              </a:solidFill>
              <a:uFill>
                <a:solidFill>
                  <a:srgbClr val="ffffff"/>
                </a:solidFill>
              </a:uFill>
              <a:latin typeface="Arial"/>
            </a:endParaRPr>
          </a:p>
        </p:txBody>
      </p:sp>
      <p:sp>
        <p:nvSpPr>
          <p:cNvPr id="51" name="TextShape 6"/>
          <p:cNvSpPr txBox="1"/>
          <p:nvPr/>
        </p:nvSpPr>
        <p:spPr>
          <a:xfrm>
            <a:off x="360000" y="108360"/>
            <a:ext cx="910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 name="CustomShape 1"/>
          <p:cNvSpPr/>
          <p:nvPr/>
        </p:nvSpPr>
        <p:spPr>
          <a:xfrm>
            <a:off x="1112760" y="1895400"/>
            <a:ext cx="5604840" cy="4561200"/>
          </a:xfrm>
          <a:custGeom>
            <a:avLst/>
            <a:gdLst/>
            <a:ahLst/>
            <a:rect l="0" t="0" r="r" b="b"/>
            <a:pathLst>
              <a:path w="15571" h="12672">
                <a:moveTo>
                  <a:pt x="7785" y="0"/>
                </a:moveTo>
                <a:lnTo>
                  <a:pt x="15570" y="12671"/>
                </a:lnTo>
                <a:lnTo>
                  <a:pt x="0" y="12671"/>
                </a:lnTo>
                <a:lnTo>
                  <a:pt x="7785" y="0"/>
                </a:lnTo>
              </a:path>
            </a:pathLst>
          </a:custGeom>
          <a:solidFill>
            <a:srgbClr val="464082"/>
          </a:solidFill>
          <a:ln>
            <a:noFill/>
          </a:ln>
        </p:spPr>
        <p:style>
          <a:lnRef idx="0"/>
          <a:fillRef idx="0"/>
          <a:effectRef idx="0"/>
          <a:fontRef idx="minor"/>
        </p:style>
      </p:sp>
      <p:sp>
        <p:nvSpPr>
          <p:cNvPr id="53" name="CustomShape 2"/>
          <p:cNvSpPr/>
          <p:nvPr/>
        </p:nvSpPr>
        <p:spPr>
          <a:xfrm>
            <a:off x="3844800" y="2195280"/>
            <a:ext cx="4912560" cy="1099800"/>
          </a:xfrm>
          <a:custGeom>
            <a:avLst/>
            <a:gdLst/>
            <a:ahLst/>
            <a:rect l="0" t="0" r="r" b="b"/>
            <a:pathLst>
              <a:path w="13648" h="3057">
                <a:moveTo>
                  <a:pt x="358" y="0"/>
                </a:moveTo>
                <a:cubicBezTo>
                  <a:pt x="179" y="0"/>
                  <a:pt x="0" y="179"/>
                  <a:pt x="0" y="358"/>
                </a:cubicBezTo>
                <a:lnTo>
                  <a:pt x="0" y="2697"/>
                </a:lnTo>
                <a:cubicBezTo>
                  <a:pt x="0" y="2876"/>
                  <a:pt x="179" y="3056"/>
                  <a:pt x="358" y="3056"/>
                </a:cubicBezTo>
                <a:lnTo>
                  <a:pt x="13288" y="3056"/>
                </a:lnTo>
                <a:cubicBezTo>
                  <a:pt x="13467" y="3056"/>
                  <a:pt x="13647" y="2876"/>
                  <a:pt x="13647" y="2697"/>
                </a:cubicBezTo>
                <a:lnTo>
                  <a:pt x="13647" y="358"/>
                </a:lnTo>
                <a:cubicBezTo>
                  <a:pt x="13647" y="179"/>
                  <a:pt x="13467" y="0"/>
                  <a:pt x="13288" y="0"/>
                </a:cubicBezTo>
                <a:lnTo>
                  <a:pt x="358" y="0"/>
                </a:lnTo>
              </a:path>
            </a:pathLst>
          </a:custGeom>
          <a:solidFill>
            <a:srgbClr val="7f7f7f">
              <a:alpha val="80000"/>
            </a:srgbClr>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4" name="CustomShape 3"/>
          <p:cNvSpPr/>
          <p:nvPr/>
        </p:nvSpPr>
        <p:spPr>
          <a:xfrm>
            <a:off x="3844800" y="3563640"/>
            <a:ext cx="4912560" cy="1099800"/>
          </a:xfrm>
          <a:custGeom>
            <a:avLst/>
            <a:gdLst/>
            <a:ahLst/>
            <a:rect l="0" t="0" r="r" b="b"/>
            <a:pathLst>
              <a:path w="13648" h="3057">
                <a:moveTo>
                  <a:pt x="358" y="0"/>
                </a:moveTo>
                <a:cubicBezTo>
                  <a:pt x="179" y="0"/>
                  <a:pt x="0" y="179"/>
                  <a:pt x="0" y="358"/>
                </a:cubicBezTo>
                <a:lnTo>
                  <a:pt x="0" y="2697"/>
                </a:lnTo>
                <a:cubicBezTo>
                  <a:pt x="0" y="2876"/>
                  <a:pt x="179" y="3056"/>
                  <a:pt x="358" y="3056"/>
                </a:cubicBezTo>
                <a:lnTo>
                  <a:pt x="13288" y="3056"/>
                </a:lnTo>
                <a:cubicBezTo>
                  <a:pt x="13467" y="3056"/>
                  <a:pt x="13647" y="2876"/>
                  <a:pt x="13647" y="2697"/>
                </a:cubicBezTo>
                <a:lnTo>
                  <a:pt x="13647" y="358"/>
                </a:lnTo>
                <a:cubicBezTo>
                  <a:pt x="13647" y="179"/>
                  <a:pt x="13467" y="0"/>
                  <a:pt x="13288" y="0"/>
                </a:cubicBezTo>
                <a:lnTo>
                  <a:pt x="358" y="0"/>
                </a:lnTo>
              </a:path>
            </a:pathLst>
          </a:custGeom>
          <a:solidFill>
            <a:srgbClr val="7f7f7f">
              <a:alpha val="80000"/>
            </a:srgbClr>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5" name="CustomShape 4"/>
          <p:cNvSpPr/>
          <p:nvPr/>
        </p:nvSpPr>
        <p:spPr>
          <a:xfrm>
            <a:off x="3844800" y="4932000"/>
            <a:ext cx="4912560" cy="1099800"/>
          </a:xfrm>
          <a:custGeom>
            <a:avLst/>
            <a:gdLst/>
            <a:ahLst/>
            <a:rect l="0" t="0" r="r" b="b"/>
            <a:pathLst>
              <a:path w="13648" h="3057">
                <a:moveTo>
                  <a:pt x="358" y="0"/>
                </a:moveTo>
                <a:cubicBezTo>
                  <a:pt x="179" y="0"/>
                  <a:pt x="0" y="179"/>
                  <a:pt x="0" y="358"/>
                </a:cubicBezTo>
                <a:lnTo>
                  <a:pt x="0" y="2697"/>
                </a:lnTo>
                <a:cubicBezTo>
                  <a:pt x="0" y="2876"/>
                  <a:pt x="179" y="3056"/>
                  <a:pt x="358" y="3056"/>
                </a:cubicBezTo>
                <a:lnTo>
                  <a:pt x="13288" y="3056"/>
                </a:lnTo>
                <a:cubicBezTo>
                  <a:pt x="13467" y="3056"/>
                  <a:pt x="13647" y="2876"/>
                  <a:pt x="13647" y="2697"/>
                </a:cubicBezTo>
                <a:lnTo>
                  <a:pt x="13647" y="358"/>
                </a:lnTo>
                <a:cubicBezTo>
                  <a:pt x="13647" y="179"/>
                  <a:pt x="13467" y="0"/>
                  <a:pt x="13288" y="0"/>
                </a:cubicBezTo>
                <a:lnTo>
                  <a:pt x="358" y="0"/>
                </a:lnTo>
              </a:path>
            </a:pathLst>
          </a:custGeom>
          <a:solidFill>
            <a:srgbClr val="7f7f7f">
              <a:alpha val="80000"/>
            </a:srgbClr>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6" name="TextShape 5"/>
          <p:cNvSpPr txBox="1"/>
          <p:nvPr/>
        </p:nvSpPr>
        <p:spPr>
          <a:xfrm>
            <a:off x="360000" y="108360"/>
            <a:ext cx="910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 name="CustomShape 1"/>
          <p:cNvSpPr/>
          <p:nvPr/>
        </p:nvSpPr>
        <p:spPr>
          <a:xfrm>
            <a:off x="1724400" y="2297160"/>
            <a:ext cx="1961640" cy="1031760"/>
          </a:xfrm>
          <a:custGeom>
            <a:avLst/>
            <a:gdLst/>
            <a:ahLst/>
            <a:rect l="0" t="0" r="r" b="b"/>
            <a:pathLst>
              <a:path w="5451" h="2868">
                <a:moveTo>
                  <a:pt x="0" y="0"/>
                </a:moveTo>
                <a:lnTo>
                  <a:pt x="4087" y="0"/>
                </a:lnTo>
                <a:lnTo>
                  <a:pt x="5450" y="1433"/>
                </a:lnTo>
                <a:lnTo>
                  <a:pt x="4087" y="2867"/>
                </a:lnTo>
                <a:lnTo>
                  <a:pt x="0" y="2867"/>
                </a:lnTo>
                <a:lnTo>
                  <a:pt x="0" y="0"/>
                </a:lnTo>
              </a:path>
            </a:pathLst>
          </a:custGeom>
          <a:solidFill>
            <a:srgbClr val="464082"/>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Step 1</a:t>
            </a:r>
            <a:endParaRPr b="0" lang="en-US" sz="2200" spc="-1" strike="noStrike">
              <a:solidFill>
                <a:srgbClr val="000000"/>
              </a:solidFill>
              <a:uFill>
                <a:solidFill>
                  <a:srgbClr val="ffffff"/>
                </a:solidFill>
              </a:uFill>
              <a:latin typeface="Arial"/>
            </a:endParaRPr>
          </a:p>
        </p:txBody>
      </p:sp>
      <p:sp>
        <p:nvSpPr>
          <p:cNvPr id="58" name="CustomShape 2"/>
          <p:cNvSpPr/>
          <p:nvPr/>
        </p:nvSpPr>
        <p:spPr>
          <a:xfrm>
            <a:off x="5001120" y="2304720"/>
            <a:ext cx="1926360" cy="1045080"/>
          </a:xfrm>
          <a:custGeom>
            <a:avLst/>
            <a:gdLst/>
            <a:ahLst/>
            <a:rect l="0" t="0" r="r" b="b"/>
            <a:pathLst>
              <a:path w="5353" h="2905">
                <a:moveTo>
                  <a:pt x="0" y="0"/>
                </a:moveTo>
                <a:lnTo>
                  <a:pt x="4014" y="0"/>
                </a:lnTo>
                <a:lnTo>
                  <a:pt x="5352" y="1452"/>
                </a:lnTo>
                <a:lnTo>
                  <a:pt x="4014" y="2904"/>
                </a:lnTo>
                <a:lnTo>
                  <a:pt x="0" y="2904"/>
                </a:lnTo>
                <a:lnTo>
                  <a:pt x="1338" y="1452"/>
                </a:lnTo>
                <a:lnTo>
                  <a:pt x="0" y="0"/>
                </a:lnTo>
              </a:path>
            </a:pathLst>
          </a:custGeom>
          <a:solidFill>
            <a:srgbClr val="1547a0"/>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Step 3</a:t>
            </a:r>
            <a:endParaRPr b="0" lang="en-US" sz="2200" spc="-1" strike="noStrike">
              <a:solidFill>
                <a:srgbClr val="000000"/>
              </a:solidFill>
              <a:uFill>
                <a:solidFill>
                  <a:srgbClr val="ffffff"/>
                </a:solidFill>
              </a:uFill>
              <a:latin typeface="Arial"/>
            </a:endParaRPr>
          </a:p>
        </p:txBody>
      </p:sp>
      <p:sp>
        <p:nvSpPr>
          <p:cNvPr id="59" name="CustomShape 3"/>
          <p:cNvSpPr/>
          <p:nvPr/>
        </p:nvSpPr>
        <p:spPr>
          <a:xfrm>
            <a:off x="6621480" y="2297160"/>
            <a:ext cx="1922040" cy="1020240"/>
          </a:xfrm>
          <a:custGeom>
            <a:avLst/>
            <a:gdLst/>
            <a:ahLst/>
            <a:rect l="0" t="0" r="r" b="b"/>
            <a:pathLst>
              <a:path w="5341" h="2836">
                <a:moveTo>
                  <a:pt x="0" y="0"/>
                </a:moveTo>
                <a:lnTo>
                  <a:pt x="4005" y="0"/>
                </a:lnTo>
                <a:lnTo>
                  <a:pt x="5340" y="1417"/>
                </a:lnTo>
                <a:lnTo>
                  <a:pt x="4005" y="2835"/>
                </a:lnTo>
                <a:lnTo>
                  <a:pt x="0" y="2835"/>
                </a:lnTo>
                <a:lnTo>
                  <a:pt x="1335" y="1417"/>
                </a:lnTo>
                <a:lnTo>
                  <a:pt x="0" y="0"/>
                </a:lnTo>
              </a:path>
            </a:pathLst>
          </a:custGeom>
          <a:solidFill>
            <a:srgbClr val="7f7f7f"/>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Goal!</a:t>
            </a:r>
            <a:endParaRPr b="0" lang="en-US" sz="2200" spc="-1" strike="noStrike">
              <a:solidFill>
                <a:srgbClr val="000000"/>
              </a:solidFill>
              <a:uFill>
                <a:solidFill>
                  <a:srgbClr val="ffffff"/>
                </a:solidFill>
              </a:uFill>
              <a:latin typeface="Arial"/>
            </a:endParaRPr>
          </a:p>
        </p:txBody>
      </p:sp>
      <p:sp>
        <p:nvSpPr>
          <p:cNvPr id="60" name="CustomShape 4"/>
          <p:cNvSpPr/>
          <p:nvPr/>
        </p:nvSpPr>
        <p:spPr>
          <a:xfrm>
            <a:off x="1724400" y="348552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1547a0"/>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1" name="CustomShape 5"/>
          <p:cNvSpPr/>
          <p:nvPr/>
        </p:nvSpPr>
        <p:spPr>
          <a:xfrm>
            <a:off x="3380760" y="2305080"/>
            <a:ext cx="1926360" cy="1045080"/>
          </a:xfrm>
          <a:custGeom>
            <a:avLst/>
            <a:gdLst/>
            <a:ahLst/>
            <a:rect l="0" t="0" r="r" b="b"/>
            <a:pathLst>
              <a:path w="5353" h="2905">
                <a:moveTo>
                  <a:pt x="0" y="0"/>
                </a:moveTo>
                <a:lnTo>
                  <a:pt x="4014" y="0"/>
                </a:lnTo>
                <a:lnTo>
                  <a:pt x="5352" y="1452"/>
                </a:lnTo>
                <a:lnTo>
                  <a:pt x="4014" y="2904"/>
                </a:lnTo>
                <a:lnTo>
                  <a:pt x="0" y="2904"/>
                </a:lnTo>
                <a:lnTo>
                  <a:pt x="1338" y="1452"/>
                </a:lnTo>
                <a:lnTo>
                  <a:pt x="0" y="0"/>
                </a:lnTo>
              </a:path>
            </a:pathLst>
          </a:custGeom>
          <a:solidFill>
            <a:srgbClr val="1547a0"/>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Step 2</a:t>
            </a:r>
            <a:endParaRPr b="0" lang="en-US" sz="2200" spc="-1" strike="noStrike">
              <a:solidFill>
                <a:srgbClr val="000000"/>
              </a:solidFill>
              <a:uFill>
                <a:solidFill>
                  <a:srgbClr val="ffffff"/>
                </a:solidFill>
              </a:uFill>
              <a:latin typeface="Arial"/>
            </a:endParaRPr>
          </a:p>
        </p:txBody>
      </p:sp>
      <p:sp>
        <p:nvSpPr>
          <p:cNvPr id="62" name="CustomShape 6"/>
          <p:cNvSpPr/>
          <p:nvPr/>
        </p:nvSpPr>
        <p:spPr>
          <a:xfrm>
            <a:off x="3380760" y="348552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1547a0"/>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3" name="CustomShape 7"/>
          <p:cNvSpPr/>
          <p:nvPr/>
        </p:nvSpPr>
        <p:spPr>
          <a:xfrm>
            <a:off x="5001120" y="348552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1547a0"/>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4" name="CustomShape 8"/>
          <p:cNvSpPr/>
          <p:nvPr/>
        </p:nvSpPr>
        <p:spPr>
          <a:xfrm>
            <a:off x="6621480" y="348552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1547a0"/>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5" name="TextShape 9"/>
          <p:cNvSpPr txBox="1"/>
          <p:nvPr/>
        </p:nvSpPr>
        <p:spPr>
          <a:xfrm>
            <a:off x="360000" y="108360"/>
            <a:ext cx="910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 name="CustomShape 1"/>
          <p:cNvSpPr/>
          <p:nvPr/>
        </p:nvSpPr>
        <p:spPr>
          <a:xfrm>
            <a:off x="4011120" y="2236680"/>
            <a:ext cx="2113200" cy="932040"/>
          </a:xfrm>
          <a:custGeom>
            <a:avLst/>
            <a:gdLst/>
            <a:ahLst/>
            <a:rect l="0" t="0" r="r" b="b"/>
            <a:pathLst>
              <a:path w="5872" h="2591">
                <a:moveTo>
                  <a:pt x="304" y="0"/>
                </a:moveTo>
                <a:cubicBezTo>
                  <a:pt x="152" y="0"/>
                  <a:pt x="0" y="152"/>
                  <a:pt x="0" y="304"/>
                </a:cubicBezTo>
                <a:lnTo>
                  <a:pt x="0" y="2285"/>
                </a:lnTo>
                <a:cubicBezTo>
                  <a:pt x="0" y="2437"/>
                  <a:pt x="152" y="2590"/>
                  <a:pt x="304" y="2590"/>
                </a:cubicBezTo>
                <a:lnTo>
                  <a:pt x="5566" y="2590"/>
                </a:lnTo>
                <a:cubicBezTo>
                  <a:pt x="5718" y="2590"/>
                  <a:pt x="5871" y="2437"/>
                  <a:pt x="5871" y="2285"/>
                </a:cubicBezTo>
                <a:lnTo>
                  <a:pt x="5871" y="304"/>
                </a:lnTo>
                <a:cubicBezTo>
                  <a:pt x="5871" y="152"/>
                  <a:pt x="5718" y="0"/>
                  <a:pt x="5566" y="0"/>
                </a:cubicBezTo>
                <a:lnTo>
                  <a:pt x="304" y="0"/>
                </a:lnTo>
              </a:path>
            </a:pathLst>
          </a:custGeom>
          <a:solidFill>
            <a:srgbClr val="464082"/>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1</a:t>
            </a:r>
            <a:endParaRPr b="0" lang="en-US" sz="2200" spc="-1" strike="noStrike">
              <a:solidFill>
                <a:srgbClr val="000000"/>
              </a:solidFill>
              <a:uFill>
                <a:solidFill>
                  <a:srgbClr val="ffffff"/>
                </a:solidFill>
              </a:uFill>
              <a:latin typeface="Arial"/>
            </a:endParaRPr>
          </a:p>
        </p:txBody>
      </p:sp>
      <p:sp>
        <p:nvSpPr>
          <p:cNvPr id="67" name="CustomShape 2"/>
          <p:cNvSpPr/>
          <p:nvPr/>
        </p:nvSpPr>
        <p:spPr>
          <a:xfrm>
            <a:off x="2306160" y="3570840"/>
            <a:ext cx="2129040" cy="958680"/>
          </a:xfrm>
          <a:custGeom>
            <a:avLst/>
            <a:gdLst/>
            <a:ahLst/>
            <a:rect l="0" t="0" r="r" b="b"/>
            <a:pathLst>
              <a:path w="5916" h="2665">
                <a:moveTo>
                  <a:pt x="312" y="0"/>
                </a:moveTo>
                <a:cubicBezTo>
                  <a:pt x="156" y="0"/>
                  <a:pt x="0" y="156"/>
                  <a:pt x="0" y="312"/>
                </a:cubicBezTo>
                <a:lnTo>
                  <a:pt x="0" y="2351"/>
                </a:lnTo>
                <a:cubicBezTo>
                  <a:pt x="0" y="2507"/>
                  <a:pt x="156" y="2664"/>
                  <a:pt x="312" y="2664"/>
                </a:cubicBezTo>
                <a:lnTo>
                  <a:pt x="5602" y="2664"/>
                </a:lnTo>
                <a:cubicBezTo>
                  <a:pt x="5758" y="2664"/>
                  <a:pt x="5915" y="2507"/>
                  <a:pt x="5915" y="2351"/>
                </a:cubicBezTo>
                <a:lnTo>
                  <a:pt x="5915" y="312"/>
                </a:lnTo>
                <a:cubicBezTo>
                  <a:pt x="5915" y="156"/>
                  <a:pt x="5758" y="0"/>
                  <a:pt x="5602" y="0"/>
                </a:cubicBezTo>
                <a:lnTo>
                  <a:pt x="312" y="0"/>
                </a:lnTo>
              </a:path>
            </a:pathLst>
          </a:custGeom>
          <a:solidFill>
            <a:srgbClr val="1547a0"/>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2</a:t>
            </a:r>
            <a:endParaRPr b="0" lang="en-US" sz="2200" spc="-1" strike="noStrike">
              <a:solidFill>
                <a:srgbClr val="000000"/>
              </a:solidFill>
              <a:uFill>
                <a:solidFill>
                  <a:srgbClr val="ffffff"/>
                </a:solidFill>
              </a:uFill>
              <a:latin typeface="Arial"/>
            </a:endParaRPr>
          </a:p>
        </p:txBody>
      </p:sp>
      <p:sp>
        <p:nvSpPr>
          <p:cNvPr id="68" name="CustomShape 3"/>
          <p:cNvSpPr/>
          <p:nvPr/>
        </p:nvSpPr>
        <p:spPr>
          <a:xfrm>
            <a:off x="6613200" y="5105160"/>
            <a:ext cx="2079360" cy="958680"/>
          </a:xfrm>
          <a:custGeom>
            <a:avLst/>
            <a:gdLst/>
            <a:ahLst/>
            <a:rect l="0" t="0" r="r" b="b"/>
            <a:pathLst>
              <a:path w="5777" h="2665">
                <a:moveTo>
                  <a:pt x="445" y="0"/>
                </a:moveTo>
                <a:cubicBezTo>
                  <a:pt x="222" y="0"/>
                  <a:pt x="0" y="222"/>
                  <a:pt x="0" y="445"/>
                </a:cubicBezTo>
                <a:lnTo>
                  <a:pt x="0" y="2219"/>
                </a:lnTo>
                <a:cubicBezTo>
                  <a:pt x="0" y="2441"/>
                  <a:pt x="222" y="2664"/>
                  <a:pt x="445" y="2664"/>
                </a:cubicBezTo>
                <a:lnTo>
                  <a:pt x="5331" y="2664"/>
                </a:lnTo>
                <a:cubicBezTo>
                  <a:pt x="5553" y="2664"/>
                  <a:pt x="5776" y="2441"/>
                  <a:pt x="5776" y="2219"/>
                </a:cubicBezTo>
                <a:lnTo>
                  <a:pt x="5776" y="445"/>
                </a:lnTo>
                <a:cubicBezTo>
                  <a:pt x="5776" y="222"/>
                  <a:pt x="5553" y="0"/>
                  <a:pt x="5331" y="0"/>
                </a:cubicBezTo>
                <a:lnTo>
                  <a:pt x="445" y="0"/>
                </a:lnTo>
              </a:path>
            </a:pathLst>
          </a:custGeom>
          <a:solidFill>
            <a:srgbClr val="7f7f7f"/>
          </a:solidFill>
          <a:ln>
            <a:noFill/>
          </a:ln>
        </p:spPr>
        <p:style>
          <a:lnRef idx="0"/>
          <a:fillRef idx="0"/>
          <a:effectRef idx="0"/>
          <a:fontRef idx="minor"/>
        </p:style>
        <p:txBody>
          <a:bodyPr lIns="90000" rIns="90000" tIns="46800" bIns="46800" anchor="ctr"/>
          <a:p>
            <a:pPr algn="ctr">
              <a:lnSpc>
                <a:spcPct val="150000"/>
              </a:lnSpc>
              <a:spcAft>
                <a:spcPts val="1417"/>
              </a:spcAft>
            </a:pPr>
            <a:r>
              <a:rPr b="0" lang="en-US" sz="2200" spc="-1" strike="noStrike">
                <a:solidFill>
                  <a:srgbClr val="ffffff"/>
                </a:solidFill>
                <a:uFill>
                  <a:solidFill>
                    <a:srgbClr val="ffffff"/>
                  </a:solidFill>
                </a:uFill>
                <a:latin typeface="Arial"/>
              </a:rPr>
              <a:t>Product C</a:t>
            </a:r>
            <a:endParaRPr b="0" lang="en-US" sz="2200" spc="-1" strike="noStrike">
              <a:solidFill>
                <a:srgbClr val="000000"/>
              </a:solidFill>
              <a:uFill>
                <a:solidFill>
                  <a:srgbClr val="ffffff"/>
                </a:solidFill>
              </a:uFill>
              <a:latin typeface="Arial"/>
            </a:endParaRPr>
          </a:p>
        </p:txBody>
      </p:sp>
      <p:sp>
        <p:nvSpPr>
          <p:cNvPr id="69" name="CustomShape 4"/>
          <p:cNvSpPr/>
          <p:nvPr/>
        </p:nvSpPr>
        <p:spPr>
          <a:xfrm>
            <a:off x="4021200" y="5105520"/>
            <a:ext cx="2079360" cy="958680"/>
          </a:xfrm>
          <a:custGeom>
            <a:avLst/>
            <a:gdLst/>
            <a:ahLst/>
            <a:rect l="0" t="0" r="r" b="b"/>
            <a:pathLst>
              <a:path w="5777" h="2665">
                <a:moveTo>
                  <a:pt x="445" y="0"/>
                </a:moveTo>
                <a:cubicBezTo>
                  <a:pt x="222" y="0"/>
                  <a:pt x="0" y="222"/>
                  <a:pt x="0" y="445"/>
                </a:cubicBezTo>
                <a:lnTo>
                  <a:pt x="0" y="2219"/>
                </a:lnTo>
                <a:cubicBezTo>
                  <a:pt x="0" y="2441"/>
                  <a:pt x="222" y="2664"/>
                  <a:pt x="445" y="2664"/>
                </a:cubicBezTo>
                <a:lnTo>
                  <a:pt x="5331" y="2664"/>
                </a:lnTo>
                <a:cubicBezTo>
                  <a:pt x="5553" y="2664"/>
                  <a:pt x="5776" y="2441"/>
                  <a:pt x="5776" y="2219"/>
                </a:cubicBezTo>
                <a:lnTo>
                  <a:pt x="5776" y="445"/>
                </a:lnTo>
                <a:cubicBezTo>
                  <a:pt x="5776" y="222"/>
                  <a:pt x="5553" y="0"/>
                  <a:pt x="5331" y="0"/>
                </a:cubicBezTo>
                <a:lnTo>
                  <a:pt x="445" y="0"/>
                </a:lnTo>
              </a:path>
            </a:pathLst>
          </a:custGeom>
          <a:solidFill>
            <a:srgbClr val="7f7f7f"/>
          </a:solidFill>
          <a:ln>
            <a:noFill/>
          </a:ln>
        </p:spPr>
        <p:style>
          <a:lnRef idx="0"/>
          <a:fillRef idx="0"/>
          <a:effectRef idx="0"/>
          <a:fontRef idx="minor"/>
        </p:style>
        <p:txBody>
          <a:bodyPr lIns="90000" rIns="90000" tIns="46800" bIns="46800" anchor="ctr"/>
          <a:p>
            <a:pPr algn="ctr">
              <a:lnSpc>
                <a:spcPct val="150000"/>
              </a:lnSpc>
              <a:spcAft>
                <a:spcPts val="1417"/>
              </a:spcAft>
            </a:pPr>
            <a:r>
              <a:rPr b="0" lang="en-US" sz="2200" spc="-1" strike="noStrike">
                <a:solidFill>
                  <a:srgbClr val="ffffff"/>
                </a:solidFill>
                <a:uFill>
                  <a:solidFill>
                    <a:srgbClr val="ffffff"/>
                  </a:solidFill>
                </a:uFill>
                <a:latin typeface="Arial"/>
              </a:rPr>
              <a:t>Product B</a:t>
            </a:r>
            <a:endParaRPr b="0" lang="en-US" sz="2200" spc="-1" strike="noStrike">
              <a:solidFill>
                <a:srgbClr val="000000"/>
              </a:solidFill>
              <a:uFill>
                <a:solidFill>
                  <a:srgbClr val="ffffff"/>
                </a:solidFill>
              </a:uFill>
              <a:latin typeface="Arial"/>
            </a:endParaRPr>
          </a:p>
        </p:txBody>
      </p:sp>
      <p:sp>
        <p:nvSpPr>
          <p:cNvPr id="70" name="CustomShape 5"/>
          <p:cNvSpPr/>
          <p:nvPr/>
        </p:nvSpPr>
        <p:spPr>
          <a:xfrm>
            <a:off x="1393200" y="5105880"/>
            <a:ext cx="2079360" cy="958680"/>
          </a:xfrm>
          <a:custGeom>
            <a:avLst/>
            <a:gdLst/>
            <a:ahLst/>
            <a:rect l="0" t="0" r="r" b="b"/>
            <a:pathLst>
              <a:path w="5777" h="2665">
                <a:moveTo>
                  <a:pt x="445" y="0"/>
                </a:moveTo>
                <a:cubicBezTo>
                  <a:pt x="222" y="0"/>
                  <a:pt x="0" y="222"/>
                  <a:pt x="0" y="445"/>
                </a:cubicBezTo>
                <a:lnTo>
                  <a:pt x="0" y="2219"/>
                </a:lnTo>
                <a:cubicBezTo>
                  <a:pt x="0" y="2441"/>
                  <a:pt x="222" y="2664"/>
                  <a:pt x="445" y="2664"/>
                </a:cubicBezTo>
                <a:lnTo>
                  <a:pt x="5331" y="2664"/>
                </a:lnTo>
                <a:cubicBezTo>
                  <a:pt x="5553" y="2664"/>
                  <a:pt x="5776" y="2441"/>
                  <a:pt x="5776" y="2219"/>
                </a:cubicBezTo>
                <a:lnTo>
                  <a:pt x="5776" y="445"/>
                </a:lnTo>
                <a:cubicBezTo>
                  <a:pt x="5776" y="222"/>
                  <a:pt x="5553" y="0"/>
                  <a:pt x="5331" y="0"/>
                </a:cubicBezTo>
                <a:lnTo>
                  <a:pt x="445" y="0"/>
                </a:lnTo>
              </a:path>
            </a:pathLst>
          </a:custGeom>
          <a:solidFill>
            <a:srgbClr val="7f7f7f"/>
          </a:solidFill>
          <a:ln>
            <a:noFill/>
          </a:ln>
        </p:spPr>
        <p:style>
          <a:lnRef idx="0"/>
          <a:fillRef idx="0"/>
          <a:effectRef idx="0"/>
          <a:fontRef idx="minor"/>
        </p:style>
        <p:txBody>
          <a:bodyPr lIns="90000" rIns="90000" tIns="46800" bIns="46800" anchor="ctr"/>
          <a:p>
            <a:pPr algn="ctr">
              <a:lnSpc>
                <a:spcPct val="150000"/>
              </a:lnSpc>
              <a:spcAft>
                <a:spcPts val="1417"/>
              </a:spcAft>
            </a:pPr>
            <a:r>
              <a:rPr b="0" lang="en-US" sz="2200" spc="-1" strike="noStrike">
                <a:solidFill>
                  <a:srgbClr val="ffffff"/>
                </a:solidFill>
                <a:uFill>
                  <a:solidFill>
                    <a:srgbClr val="ffffff"/>
                  </a:solidFill>
                </a:uFill>
                <a:latin typeface="Arial"/>
              </a:rPr>
              <a:t>Product A</a:t>
            </a:r>
            <a:endParaRPr b="0" lang="en-US" sz="2200" spc="-1" strike="noStrike">
              <a:solidFill>
                <a:srgbClr val="000000"/>
              </a:solidFill>
              <a:uFill>
                <a:solidFill>
                  <a:srgbClr val="ffffff"/>
                </a:solidFill>
              </a:uFill>
              <a:latin typeface="Arial"/>
            </a:endParaRPr>
          </a:p>
        </p:txBody>
      </p:sp>
      <p:cxnSp>
        <p:nvCxnSpPr>
          <p:cNvPr id="71" name="Line 6"/>
          <p:cNvCxnSpPr>
            <a:stCxn id="67" idx="3"/>
            <a:endCxn id="66" idx="2"/>
          </p:cNvCxnSpPr>
          <p:nvPr/>
        </p:nvCxnSpPr>
        <p:spPr>
          <a:xfrm flipV="1">
            <a:off x="4435200" y="3168720"/>
            <a:ext cx="632880" cy="881640"/>
          </a:xfrm>
          <a:prstGeom prst="bentConnector3">
            <a:avLst/>
          </a:prstGeom>
          <a:ln>
            <a:solidFill>
              <a:srgbClr val="000000"/>
            </a:solidFill>
          </a:ln>
        </p:spPr>
      </p:cxnSp>
      <p:cxnSp>
        <p:nvCxnSpPr>
          <p:cNvPr id="72" name="Line 7"/>
          <p:cNvCxnSpPr>
            <a:stCxn id="66" idx="2"/>
            <a:endCxn id="70" idx="0"/>
          </p:cNvCxnSpPr>
          <p:nvPr/>
        </p:nvCxnSpPr>
        <p:spPr>
          <a:xfrm flipH="1">
            <a:off x="2432880" y="3168720"/>
            <a:ext cx="2635200" cy="1937520"/>
          </a:xfrm>
          <a:prstGeom prst="bentConnector3">
            <a:avLst/>
          </a:prstGeom>
          <a:ln>
            <a:solidFill>
              <a:srgbClr val="000000"/>
            </a:solidFill>
          </a:ln>
        </p:spPr>
      </p:cxnSp>
      <p:cxnSp>
        <p:nvCxnSpPr>
          <p:cNvPr id="73" name="Line 8"/>
          <p:cNvCxnSpPr>
            <a:stCxn id="66" idx="2"/>
            <a:endCxn id="68" idx="0"/>
          </p:cNvCxnSpPr>
          <p:nvPr/>
        </p:nvCxnSpPr>
        <p:spPr>
          <a:xfrm>
            <a:off x="5067720" y="3168720"/>
            <a:ext cx="2585520" cy="1936800"/>
          </a:xfrm>
          <a:prstGeom prst="bentConnector3">
            <a:avLst/>
          </a:prstGeom>
          <a:ln>
            <a:solidFill>
              <a:srgbClr val="000000"/>
            </a:solidFill>
          </a:ln>
        </p:spPr>
      </p:cxnSp>
      <p:cxnSp>
        <p:nvCxnSpPr>
          <p:cNvPr id="74" name="Line 9"/>
          <p:cNvCxnSpPr>
            <a:stCxn id="66" idx="2"/>
            <a:endCxn id="69" idx="0"/>
          </p:cNvCxnSpPr>
          <p:nvPr/>
        </p:nvCxnSpPr>
        <p:spPr>
          <a:xfrm flipH="1">
            <a:off x="5060880" y="3168720"/>
            <a:ext cx="7200" cy="1937160"/>
          </a:xfrm>
          <a:prstGeom prst="bentConnector3">
            <a:avLst/>
          </a:prstGeom>
          <a:ln>
            <a:solidFill>
              <a:srgbClr val="000000"/>
            </a:solidFill>
          </a:ln>
        </p:spPr>
      </p:cxnSp>
      <p:sp>
        <p:nvSpPr>
          <p:cNvPr id="75" name="TextShape 10"/>
          <p:cNvSpPr txBox="1"/>
          <p:nvPr/>
        </p:nvSpPr>
        <p:spPr>
          <a:xfrm>
            <a:off x="360000" y="108360"/>
            <a:ext cx="910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 name="CustomShape 1"/>
          <p:cNvSpPr/>
          <p:nvPr/>
        </p:nvSpPr>
        <p:spPr>
          <a:xfrm>
            <a:off x="1482120" y="2647800"/>
            <a:ext cx="7090560" cy="1019520"/>
          </a:xfrm>
          <a:custGeom>
            <a:avLst/>
            <a:gdLst/>
            <a:ahLst/>
            <a:rect l="0" t="0" r="r" b="b"/>
            <a:pathLst>
              <a:path w="19698" h="2834">
                <a:moveTo>
                  <a:pt x="332" y="0"/>
                </a:moveTo>
                <a:cubicBezTo>
                  <a:pt x="166" y="0"/>
                  <a:pt x="0" y="166"/>
                  <a:pt x="0" y="332"/>
                </a:cubicBezTo>
                <a:lnTo>
                  <a:pt x="0" y="2500"/>
                </a:lnTo>
                <a:cubicBezTo>
                  <a:pt x="0" y="2666"/>
                  <a:pt x="166" y="2833"/>
                  <a:pt x="332" y="2833"/>
                </a:cubicBezTo>
                <a:lnTo>
                  <a:pt x="19364" y="2833"/>
                </a:lnTo>
                <a:cubicBezTo>
                  <a:pt x="19530" y="2833"/>
                  <a:pt x="19697" y="2666"/>
                  <a:pt x="19697" y="2500"/>
                </a:cubicBezTo>
                <a:lnTo>
                  <a:pt x="19697" y="332"/>
                </a:lnTo>
                <a:cubicBezTo>
                  <a:pt x="19697" y="166"/>
                  <a:pt x="19530" y="0"/>
                  <a:pt x="19364" y="0"/>
                </a:cubicBezTo>
                <a:lnTo>
                  <a:pt x="332" y="0"/>
                </a:lnTo>
              </a:path>
            </a:pathLst>
          </a:custGeom>
          <a:solidFill>
            <a:srgbClr val="464082"/>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Series</a:t>
            </a:r>
            <a:endParaRPr b="0" lang="en-US" sz="2200" spc="-1" strike="noStrike">
              <a:solidFill>
                <a:srgbClr val="000000"/>
              </a:solidFill>
              <a:uFill>
                <a:solidFill>
                  <a:srgbClr val="ffffff"/>
                </a:solidFill>
              </a:uFill>
              <a:latin typeface="Arial"/>
            </a:endParaRPr>
          </a:p>
        </p:txBody>
      </p:sp>
      <p:sp>
        <p:nvSpPr>
          <p:cNvPr id="77" name="CustomShape 2"/>
          <p:cNvSpPr/>
          <p:nvPr/>
        </p:nvSpPr>
        <p:spPr>
          <a:xfrm>
            <a:off x="6366240" y="3792600"/>
            <a:ext cx="2205360" cy="1046520"/>
          </a:xfrm>
          <a:custGeom>
            <a:avLst/>
            <a:gdLst/>
            <a:ahLst/>
            <a:rect l="0" t="0" r="r" b="b"/>
            <a:pathLst>
              <a:path w="6128" h="2909">
                <a:moveTo>
                  <a:pt x="341" y="0"/>
                </a:moveTo>
                <a:cubicBezTo>
                  <a:pt x="170" y="0"/>
                  <a:pt x="0" y="170"/>
                  <a:pt x="0" y="341"/>
                </a:cubicBezTo>
                <a:lnTo>
                  <a:pt x="0" y="2566"/>
                </a:lnTo>
                <a:cubicBezTo>
                  <a:pt x="0" y="2737"/>
                  <a:pt x="170" y="2908"/>
                  <a:pt x="341" y="2908"/>
                </a:cubicBezTo>
                <a:lnTo>
                  <a:pt x="5785" y="2908"/>
                </a:lnTo>
                <a:cubicBezTo>
                  <a:pt x="5956" y="2908"/>
                  <a:pt x="6127" y="2737"/>
                  <a:pt x="6127" y="2566"/>
                </a:cubicBezTo>
                <a:lnTo>
                  <a:pt x="6127" y="341"/>
                </a:lnTo>
                <a:cubicBezTo>
                  <a:pt x="6127" y="170"/>
                  <a:pt x="5956" y="0"/>
                  <a:pt x="5785" y="0"/>
                </a:cubicBezTo>
                <a:lnTo>
                  <a:pt x="341" y="0"/>
                </a:lnTo>
              </a:path>
            </a:pathLst>
          </a:custGeom>
          <a:solidFill>
            <a:srgbClr val="1547a0"/>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2</a:t>
            </a:r>
            <a:endParaRPr b="0" lang="en-US" sz="2200" spc="-1" strike="noStrike">
              <a:solidFill>
                <a:srgbClr val="000000"/>
              </a:solidFill>
              <a:uFill>
                <a:solidFill>
                  <a:srgbClr val="ffffff"/>
                </a:solidFill>
              </a:uFill>
              <a:latin typeface="Arial"/>
            </a:endParaRPr>
          </a:p>
        </p:txBody>
      </p:sp>
      <p:sp>
        <p:nvSpPr>
          <p:cNvPr id="78" name="CustomShape 3"/>
          <p:cNvSpPr/>
          <p:nvPr/>
        </p:nvSpPr>
        <p:spPr>
          <a:xfrm>
            <a:off x="1482120" y="3792600"/>
            <a:ext cx="4725000" cy="1047600"/>
          </a:xfrm>
          <a:custGeom>
            <a:avLst/>
            <a:gdLst/>
            <a:ahLst/>
            <a:rect l="0" t="0" r="r" b="b"/>
            <a:pathLst>
              <a:path w="13127" h="2912">
                <a:moveTo>
                  <a:pt x="341" y="0"/>
                </a:moveTo>
                <a:cubicBezTo>
                  <a:pt x="170" y="0"/>
                  <a:pt x="0" y="170"/>
                  <a:pt x="0" y="341"/>
                </a:cubicBezTo>
                <a:lnTo>
                  <a:pt x="0" y="2569"/>
                </a:lnTo>
                <a:cubicBezTo>
                  <a:pt x="0" y="2740"/>
                  <a:pt x="170" y="2911"/>
                  <a:pt x="341" y="2911"/>
                </a:cubicBezTo>
                <a:lnTo>
                  <a:pt x="12784" y="2911"/>
                </a:lnTo>
                <a:cubicBezTo>
                  <a:pt x="12955" y="2911"/>
                  <a:pt x="13126" y="2740"/>
                  <a:pt x="13126" y="2569"/>
                </a:cubicBezTo>
                <a:lnTo>
                  <a:pt x="13126" y="341"/>
                </a:lnTo>
                <a:cubicBezTo>
                  <a:pt x="13126" y="170"/>
                  <a:pt x="12955" y="0"/>
                  <a:pt x="12784" y="0"/>
                </a:cubicBezTo>
                <a:lnTo>
                  <a:pt x="341" y="0"/>
                </a:lnTo>
              </a:path>
            </a:pathLst>
          </a:custGeom>
          <a:solidFill>
            <a:srgbClr val="1547a0"/>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1</a:t>
            </a:r>
            <a:endParaRPr b="0" lang="en-US" sz="2200" spc="-1" strike="noStrike">
              <a:solidFill>
                <a:srgbClr val="000000"/>
              </a:solidFill>
              <a:uFill>
                <a:solidFill>
                  <a:srgbClr val="ffffff"/>
                </a:solidFill>
              </a:uFill>
              <a:latin typeface="Arial"/>
            </a:endParaRPr>
          </a:p>
        </p:txBody>
      </p:sp>
      <p:sp>
        <p:nvSpPr>
          <p:cNvPr id="79" name="CustomShape 4"/>
          <p:cNvSpPr/>
          <p:nvPr/>
        </p:nvSpPr>
        <p:spPr>
          <a:xfrm>
            <a:off x="1482120" y="4983120"/>
            <a:ext cx="2270520" cy="1046160"/>
          </a:xfrm>
          <a:custGeom>
            <a:avLst/>
            <a:gdLst/>
            <a:ahLst/>
            <a:rect l="0" t="0" r="r" b="b"/>
            <a:pathLst>
              <a:path w="6308" h="2908">
                <a:moveTo>
                  <a:pt x="341" y="0"/>
                </a:moveTo>
                <a:cubicBezTo>
                  <a:pt x="170" y="0"/>
                  <a:pt x="0" y="170"/>
                  <a:pt x="0" y="341"/>
                </a:cubicBezTo>
                <a:lnTo>
                  <a:pt x="0" y="2565"/>
                </a:lnTo>
                <a:cubicBezTo>
                  <a:pt x="0" y="2736"/>
                  <a:pt x="170" y="2907"/>
                  <a:pt x="341" y="2907"/>
                </a:cubicBezTo>
                <a:lnTo>
                  <a:pt x="5966" y="2907"/>
                </a:lnTo>
                <a:cubicBezTo>
                  <a:pt x="6136" y="2907"/>
                  <a:pt x="6307" y="2736"/>
                  <a:pt x="6307" y="2565"/>
                </a:cubicBezTo>
                <a:lnTo>
                  <a:pt x="6307" y="341"/>
                </a:lnTo>
                <a:cubicBezTo>
                  <a:pt x="6307" y="170"/>
                  <a:pt x="6136" y="0"/>
                  <a:pt x="5966" y="0"/>
                </a:cubicBezTo>
                <a:lnTo>
                  <a:pt x="341" y="0"/>
                </a:lnTo>
              </a:path>
            </a:pathLst>
          </a:custGeom>
          <a:solidFill>
            <a:srgbClr val="7f7f7f"/>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A</a:t>
            </a:r>
            <a:endParaRPr b="0" lang="en-US" sz="2200" spc="-1" strike="noStrike">
              <a:solidFill>
                <a:srgbClr val="000000"/>
              </a:solidFill>
              <a:uFill>
                <a:solidFill>
                  <a:srgbClr val="ffffff"/>
                </a:solidFill>
              </a:uFill>
              <a:latin typeface="Arial"/>
            </a:endParaRPr>
          </a:p>
        </p:txBody>
      </p:sp>
      <p:sp>
        <p:nvSpPr>
          <p:cNvPr id="80" name="CustomShape 5"/>
          <p:cNvSpPr/>
          <p:nvPr/>
        </p:nvSpPr>
        <p:spPr>
          <a:xfrm>
            <a:off x="3925800" y="4983120"/>
            <a:ext cx="2279520" cy="1045800"/>
          </a:xfrm>
          <a:custGeom>
            <a:avLst/>
            <a:gdLst/>
            <a:ahLst/>
            <a:rect l="0" t="0" r="r" b="b"/>
            <a:pathLst>
              <a:path w="6333" h="2907">
                <a:moveTo>
                  <a:pt x="341" y="0"/>
                </a:moveTo>
                <a:cubicBezTo>
                  <a:pt x="170" y="0"/>
                  <a:pt x="0" y="170"/>
                  <a:pt x="0" y="341"/>
                </a:cubicBezTo>
                <a:lnTo>
                  <a:pt x="0" y="2564"/>
                </a:lnTo>
                <a:cubicBezTo>
                  <a:pt x="0" y="2735"/>
                  <a:pt x="170" y="2906"/>
                  <a:pt x="341" y="2906"/>
                </a:cubicBezTo>
                <a:lnTo>
                  <a:pt x="5991" y="2906"/>
                </a:lnTo>
                <a:cubicBezTo>
                  <a:pt x="6161" y="2906"/>
                  <a:pt x="6332" y="2735"/>
                  <a:pt x="6332" y="2564"/>
                </a:cubicBezTo>
                <a:lnTo>
                  <a:pt x="6332" y="341"/>
                </a:lnTo>
                <a:cubicBezTo>
                  <a:pt x="6332" y="170"/>
                  <a:pt x="6161" y="0"/>
                  <a:pt x="5991" y="0"/>
                </a:cubicBezTo>
                <a:lnTo>
                  <a:pt x="341" y="0"/>
                </a:lnTo>
              </a:path>
            </a:pathLst>
          </a:custGeom>
          <a:solidFill>
            <a:srgbClr val="7f7f7f"/>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B</a:t>
            </a:r>
            <a:endParaRPr b="0" lang="en-US" sz="2200" spc="-1" strike="noStrike">
              <a:solidFill>
                <a:srgbClr val="000000"/>
              </a:solidFill>
              <a:uFill>
                <a:solidFill>
                  <a:srgbClr val="ffffff"/>
                </a:solidFill>
              </a:uFill>
              <a:latin typeface="Arial"/>
            </a:endParaRPr>
          </a:p>
        </p:txBody>
      </p:sp>
      <p:sp>
        <p:nvSpPr>
          <p:cNvPr id="81" name="CustomShape 6"/>
          <p:cNvSpPr/>
          <p:nvPr/>
        </p:nvSpPr>
        <p:spPr>
          <a:xfrm>
            <a:off x="6366240" y="4983120"/>
            <a:ext cx="2215800" cy="1045440"/>
          </a:xfrm>
          <a:custGeom>
            <a:avLst/>
            <a:gdLst/>
            <a:ahLst/>
            <a:rect l="0" t="0" r="r" b="b"/>
            <a:pathLst>
              <a:path w="6156" h="2906">
                <a:moveTo>
                  <a:pt x="341" y="0"/>
                </a:moveTo>
                <a:cubicBezTo>
                  <a:pt x="170" y="0"/>
                  <a:pt x="0" y="170"/>
                  <a:pt x="0" y="341"/>
                </a:cubicBezTo>
                <a:lnTo>
                  <a:pt x="0" y="2563"/>
                </a:lnTo>
                <a:cubicBezTo>
                  <a:pt x="0" y="2734"/>
                  <a:pt x="170" y="2905"/>
                  <a:pt x="341" y="2905"/>
                </a:cubicBezTo>
                <a:lnTo>
                  <a:pt x="5814" y="2905"/>
                </a:lnTo>
                <a:cubicBezTo>
                  <a:pt x="5984" y="2905"/>
                  <a:pt x="6155" y="2734"/>
                  <a:pt x="6155" y="2563"/>
                </a:cubicBezTo>
                <a:lnTo>
                  <a:pt x="6155" y="341"/>
                </a:lnTo>
                <a:cubicBezTo>
                  <a:pt x="6155" y="170"/>
                  <a:pt x="5984" y="0"/>
                  <a:pt x="5814" y="0"/>
                </a:cubicBezTo>
                <a:lnTo>
                  <a:pt x="341" y="0"/>
                </a:lnTo>
              </a:path>
            </a:pathLst>
          </a:custGeom>
          <a:solidFill>
            <a:srgbClr val="7f7f7f"/>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C</a:t>
            </a:r>
            <a:endParaRPr b="0" lang="en-US" sz="2200" spc="-1" strike="noStrike">
              <a:solidFill>
                <a:srgbClr val="000000"/>
              </a:solidFill>
              <a:uFill>
                <a:solidFill>
                  <a:srgbClr val="ffffff"/>
                </a:solidFill>
              </a:uFill>
              <a:latin typeface="Arial"/>
            </a:endParaRPr>
          </a:p>
        </p:txBody>
      </p:sp>
      <p:sp>
        <p:nvSpPr>
          <p:cNvPr id="82" name="TextShape 7"/>
          <p:cNvSpPr txBox="1"/>
          <p:nvPr/>
        </p:nvSpPr>
        <p:spPr>
          <a:xfrm>
            <a:off x="360000" y="108360"/>
            <a:ext cx="910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 name="CustomShape 1"/>
          <p:cNvSpPr/>
          <p:nvPr/>
        </p:nvSpPr>
        <p:spPr>
          <a:xfrm>
            <a:off x="1093680" y="2777760"/>
            <a:ext cx="7920000" cy="737280"/>
          </a:xfrm>
          <a:custGeom>
            <a:avLst/>
            <a:gdLst/>
            <a:ahLst/>
            <a:rect l="0" t="0" r="r" b="b"/>
            <a:pathLst>
              <a:path w="22002" h="2050">
                <a:moveTo>
                  <a:pt x="0" y="499"/>
                </a:moveTo>
                <a:lnTo>
                  <a:pt x="20223" y="499"/>
                </a:lnTo>
                <a:lnTo>
                  <a:pt x="20223" y="0"/>
                </a:lnTo>
                <a:lnTo>
                  <a:pt x="22001" y="1024"/>
                </a:lnTo>
                <a:lnTo>
                  <a:pt x="20223" y="2049"/>
                </a:lnTo>
                <a:lnTo>
                  <a:pt x="20223" y="1549"/>
                </a:lnTo>
                <a:lnTo>
                  <a:pt x="0" y="1549"/>
                </a:lnTo>
                <a:lnTo>
                  <a:pt x="0" y="499"/>
                </a:lnTo>
              </a:path>
            </a:pathLst>
          </a:custGeom>
          <a:solidFill>
            <a:srgbClr val="7f7f7f"/>
          </a:solidFill>
          <a:ln>
            <a:noFill/>
          </a:ln>
        </p:spPr>
        <p:style>
          <a:lnRef idx="0"/>
          <a:fillRef idx="0"/>
          <a:effectRef idx="0"/>
          <a:fontRef idx="minor"/>
        </p:style>
        <p:txBody>
          <a:bodyPr lIns="90000" rIns="90000" tIns="45000" bIns="45000" anchor="ctr"/>
          <a:p>
            <a:pPr algn="ctr">
              <a:lnSpc>
                <a:spcPct val="100000"/>
              </a:lnSpc>
            </a:pPr>
            <a:r>
              <a:rPr b="0" lang="en-US" sz="2200" spc="-1" strike="noStrike">
                <a:solidFill>
                  <a:srgbClr val="000000"/>
                </a:solidFill>
                <a:uFill>
                  <a:solidFill>
                    <a:srgbClr val="ffffff"/>
                  </a:solidFill>
                </a:uFill>
                <a:latin typeface="Arial Black"/>
                <a:ea typeface="方正宋体"/>
              </a:rPr>
              <a:t>             </a:t>
            </a:r>
            <a:r>
              <a:rPr b="1" lang="en-US" sz="2200" spc="-1" strike="noStrike">
                <a:solidFill>
                  <a:srgbClr val="ffffff"/>
                </a:solidFill>
                <a:uFill>
                  <a:solidFill>
                    <a:srgbClr val="ffffff"/>
                  </a:solidFill>
                </a:uFill>
                <a:latin typeface="Arial"/>
                <a:ea typeface="方正宋体"/>
              </a:rPr>
              <a:t>2009</a:t>
            </a:r>
            <a:r>
              <a:rPr b="1" lang="en-US" sz="2200" spc="-1" strike="noStrike">
                <a:solidFill>
                  <a:srgbClr val="000000"/>
                </a:solidFill>
                <a:uFill>
                  <a:solidFill>
                    <a:srgbClr val="ffffff"/>
                  </a:solidFill>
                </a:uFill>
                <a:latin typeface="Arial"/>
                <a:ea typeface="方正宋体"/>
              </a:rPr>
              <a:t>           </a:t>
            </a:r>
            <a:r>
              <a:rPr b="1" lang="en-US" sz="2200" spc="-1" strike="noStrike">
                <a:solidFill>
                  <a:srgbClr val="ffffff"/>
                </a:solidFill>
                <a:uFill>
                  <a:solidFill>
                    <a:srgbClr val="ffffff"/>
                  </a:solidFill>
                </a:uFill>
                <a:latin typeface="Arial"/>
                <a:ea typeface="方正宋体"/>
              </a:rPr>
              <a:t>2010</a:t>
            </a:r>
            <a:r>
              <a:rPr b="1" lang="en-US" sz="2200" spc="-1" strike="noStrike">
                <a:solidFill>
                  <a:srgbClr val="000000"/>
                </a:solidFill>
                <a:uFill>
                  <a:solidFill>
                    <a:srgbClr val="ffffff"/>
                  </a:solidFill>
                </a:uFill>
                <a:latin typeface="Arial"/>
                <a:ea typeface="方正宋体"/>
              </a:rPr>
              <a:t>          </a:t>
            </a:r>
            <a:r>
              <a:rPr b="1" lang="en-US" sz="2200" spc="-1" strike="noStrike">
                <a:solidFill>
                  <a:srgbClr val="ffffff"/>
                </a:solidFill>
                <a:uFill>
                  <a:solidFill>
                    <a:srgbClr val="ffffff"/>
                  </a:solidFill>
                </a:uFill>
                <a:latin typeface="Arial"/>
                <a:ea typeface="方正宋体"/>
              </a:rPr>
              <a:t>2011</a:t>
            </a:r>
            <a:r>
              <a:rPr b="1" lang="en-US" sz="2200" spc="-1" strike="noStrike">
                <a:solidFill>
                  <a:srgbClr val="000000"/>
                </a:solidFill>
                <a:uFill>
                  <a:solidFill>
                    <a:srgbClr val="ffffff"/>
                  </a:solidFill>
                </a:uFill>
                <a:latin typeface="Arial"/>
                <a:ea typeface="方正宋体"/>
              </a:rPr>
              <a:t>          </a:t>
            </a:r>
            <a:r>
              <a:rPr b="1" lang="en-US" sz="2200" spc="-1" strike="noStrike">
                <a:solidFill>
                  <a:srgbClr val="ffffff"/>
                </a:solidFill>
                <a:uFill>
                  <a:solidFill>
                    <a:srgbClr val="ffffff"/>
                  </a:solidFill>
                </a:uFill>
                <a:latin typeface="Arial"/>
                <a:ea typeface="方正宋体"/>
              </a:rPr>
              <a:t>2012</a:t>
            </a:r>
            <a:endParaRPr b="0" lang="en-US" sz="2200" spc="-1" strike="noStrike">
              <a:solidFill>
                <a:srgbClr val="000000"/>
              </a:solidFill>
              <a:uFill>
                <a:solidFill>
                  <a:srgbClr val="ffffff"/>
                </a:solidFill>
              </a:uFill>
              <a:latin typeface="Arial"/>
            </a:endParaRPr>
          </a:p>
        </p:txBody>
      </p:sp>
      <p:sp>
        <p:nvSpPr>
          <p:cNvPr id="84" name="CustomShape 2"/>
          <p:cNvSpPr/>
          <p:nvPr/>
        </p:nvSpPr>
        <p:spPr>
          <a:xfrm>
            <a:off x="1569240" y="2954160"/>
            <a:ext cx="917640" cy="388080"/>
          </a:xfrm>
          <a:prstGeom prst="rect">
            <a:avLst/>
          </a:prstGeom>
          <a:solidFill>
            <a:srgbClr val="464082"/>
          </a:solidFill>
          <a:ln>
            <a:noFill/>
          </a:ln>
        </p:spPr>
        <p:style>
          <a:lnRef idx="0"/>
          <a:fillRef idx="0"/>
          <a:effectRef idx="0"/>
          <a:fontRef idx="minor"/>
        </p:style>
        <p:txBody>
          <a:bodyPr lIns="90000" rIns="90000" tIns="45000" bIns="45000" anchor="ctr"/>
          <a:p>
            <a:pPr algn="ctr">
              <a:lnSpc>
                <a:spcPct val="100000"/>
              </a:lnSpc>
            </a:pPr>
            <a:r>
              <a:rPr b="1" lang="en-US" sz="2200" spc="-1" strike="noStrike">
                <a:solidFill>
                  <a:srgbClr val="ffffff"/>
                </a:solidFill>
                <a:uFill>
                  <a:solidFill>
                    <a:srgbClr val="ffffff"/>
                  </a:solidFill>
                </a:uFill>
                <a:latin typeface="Arial"/>
                <a:ea typeface="方正宋体"/>
              </a:rPr>
              <a:t>2008</a:t>
            </a:r>
            <a:r>
              <a:rPr b="1" lang="en-US" sz="1800" spc="-1" strike="noStrike">
                <a:solidFill>
                  <a:srgbClr val="000000"/>
                </a:solidFill>
                <a:uFill>
                  <a:solidFill>
                    <a:srgbClr val="ffffff"/>
                  </a:solidFill>
                </a:uFill>
                <a:latin typeface="Arial"/>
                <a:ea typeface="方正宋体"/>
              </a:rPr>
              <a:t> </a:t>
            </a:r>
            <a:endParaRPr b="0" lang="en-US" sz="1800" spc="-1" strike="noStrike">
              <a:solidFill>
                <a:srgbClr val="000000"/>
              </a:solidFill>
              <a:uFill>
                <a:solidFill>
                  <a:srgbClr val="ffffff"/>
                </a:solidFill>
              </a:uFill>
              <a:latin typeface="Arial"/>
            </a:endParaRPr>
          </a:p>
        </p:txBody>
      </p:sp>
      <p:sp>
        <p:nvSpPr>
          <p:cNvPr id="85" name="CustomShape 3"/>
          <p:cNvSpPr/>
          <p:nvPr/>
        </p:nvSpPr>
        <p:spPr>
          <a:xfrm>
            <a:off x="1360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1547a0"/>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86" name="CustomShape 4"/>
          <p:cNvSpPr/>
          <p:nvPr/>
        </p:nvSpPr>
        <p:spPr>
          <a:xfrm>
            <a:off x="2764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1547a0"/>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87" name="CustomShape 5"/>
          <p:cNvSpPr/>
          <p:nvPr/>
        </p:nvSpPr>
        <p:spPr>
          <a:xfrm>
            <a:off x="5608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1547a0"/>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88" name="TextShape 6"/>
          <p:cNvSpPr txBox="1"/>
          <p:nvPr/>
        </p:nvSpPr>
        <p:spPr>
          <a:xfrm>
            <a:off x="1033920" y="2470680"/>
            <a:ext cx="4731120" cy="39672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Unicode MS"/>
              </a:rPr>
              <a:t>Your own statement</a:t>
            </a:r>
            <a:endParaRPr b="0" lang="en-US" sz="1800" spc="-1" strike="noStrike">
              <a:solidFill>
                <a:srgbClr val="000000"/>
              </a:solidFill>
              <a:uFill>
                <a:solidFill>
                  <a:srgbClr val="ffffff"/>
                </a:solidFill>
              </a:uFill>
              <a:latin typeface="Arial"/>
            </a:endParaRPr>
          </a:p>
        </p:txBody>
      </p:sp>
      <p:sp>
        <p:nvSpPr>
          <p:cNvPr id="89" name="CustomShape 7"/>
          <p:cNvSpPr/>
          <p:nvPr/>
        </p:nvSpPr>
        <p:spPr>
          <a:xfrm>
            <a:off x="4204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1547a0"/>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0" name="CustomShape 8"/>
          <p:cNvSpPr/>
          <p:nvPr/>
        </p:nvSpPr>
        <p:spPr>
          <a:xfrm>
            <a:off x="7012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1547a0"/>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1" name="TextShape 9"/>
          <p:cNvSpPr txBox="1"/>
          <p:nvPr/>
        </p:nvSpPr>
        <p:spPr>
          <a:xfrm>
            <a:off x="360000" y="108360"/>
            <a:ext cx="910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 name="CustomShape 1"/>
          <p:cNvSpPr/>
          <p:nvPr/>
        </p:nvSpPr>
        <p:spPr>
          <a:xfrm>
            <a:off x="5673240" y="4083480"/>
            <a:ext cx="1512000" cy="1513080"/>
          </a:xfrm>
          <a:prstGeom prst="cube">
            <a:avLst>
              <a:gd name="adj" fmla="val 25000"/>
            </a:avLst>
          </a:prstGeom>
          <a:solidFill>
            <a:srgbClr val="1547a0">
              <a:alpha val="85000"/>
            </a:srgbClr>
          </a:solidFill>
          <a:ln>
            <a:noFill/>
          </a:ln>
        </p:spPr>
        <p:style>
          <a:lnRef idx="0"/>
          <a:fillRef idx="0"/>
          <a:effectRef idx="0"/>
          <a:fontRef idx="minor"/>
        </p:style>
      </p:sp>
      <p:sp>
        <p:nvSpPr>
          <p:cNvPr id="93" name="CustomShape 2"/>
          <p:cNvSpPr/>
          <p:nvPr/>
        </p:nvSpPr>
        <p:spPr>
          <a:xfrm>
            <a:off x="5668560" y="2788200"/>
            <a:ext cx="1512000" cy="1513080"/>
          </a:xfrm>
          <a:prstGeom prst="cube">
            <a:avLst>
              <a:gd name="adj" fmla="val 25000"/>
            </a:avLst>
          </a:prstGeom>
          <a:solidFill>
            <a:srgbClr val="1547a0">
              <a:alpha val="85000"/>
            </a:srgbClr>
          </a:solidFill>
          <a:ln>
            <a:noFill/>
          </a:ln>
        </p:spPr>
        <p:style>
          <a:lnRef idx="0"/>
          <a:fillRef idx="0"/>
          <a:effectRef idx="0"/>
          <a:fontRef idx="minor"/>
        </p:style>
      </p:sp>
      <p:sp>
        <p:nvSpPr>
          <p:cNvPr id="94" name="CustomShape 3"/>
          <p:cNvSpPr/>
          <p:nvPr/>
        </p:nvSpPr>
        <p:spPr>
          <a:xfrm>
            <a:off x="6927480" y="4095360"/>
            <a:ext cx="1512000" cy="1512720"/>
          </a:xfrm>
          <a:prstGeom prst="cube">
            <a:avLst>
              <a:gd name="adj" fmla="val 25000"/>
            </a:avLst>
          </a:prstGeom>
          <a:solidFill>
            <a:srgbClr val="1547a0">
              <a:alpha val="85000"/>
            </a:srgbClr>
          </a:solidFill>
          <a:ln>
            <a:noFill/>
          </a:ln>
        </p:spPr>
        <p:style>
          <a:lnRef idx="0"/>
          <a:fillRef idx="0"/>
          <a:effectRef idx="0"/>
          <a:fontRef idx="minor"/>
        </p:style>
      </p:sp>
      <p:sp>
        <p:nvSpPr>
          <p:cNvPr id="95" name="CustomShape 4"/>
          <p:cNvSpPr/>
          <p:nvPr/>
        </p:nvSpPr>
        <p:spPr>
          <a:xfrm>
            <a:off x="6927480" y="2788200"/>
            <a:ext cx="1512000" cy="1513080"/>
          </a:xfrm>
          <a:prstGeom prst="cube">
            <a:avLst>
              <a:gd name="adj" fmla="val 25000"/>
            </a:avLst>
          </a:prstGeom>
          <a:solidFill>
            <a:srgbClr val="1547a0">
              <a:alpha val="85000"/>
            </a:srgbClr>
          </a:solidFill>
          <a:ln>
            <a:noFill/>
          </a:ln>
        </p:spPr>
        <p:style>
          <a:lnRef idx="0"/>
          <a:fillRef idx="0"/>
          <a:effectRef idx="0"/>
          <a:fontRef idx="minor"/>
        </p:style>
      </p:sp>
      <p:sp>
        <p:nvSpPr>
          <p:cNvPr id="96" name="Freeform 5"/>
          <p:cNvSpPr/>
          <p:nvPr/>
        </p:nvSpPr>
        <p:spPr>
          <a:xfrm>
            <a:off x="5190840" y="570888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1547a0">
              <a:alpha val="85000"/>
            </a:srgbClr>
          </a:solidFill>
          <a:ln>
            <a:noFill/>
          </a:ln>
        </p:spPr>
      </p:sp>
      <p:sp>
        <p:nvSpPr>
          <p:cNvPr id="97" name="CustomShape 6"/>
          <p:cNvSpPr/>
          <p:nvPr/>
        </p:nvSpPr>
        <p:spPr>
          <a:xfrm>
            <a:off x="5179320" y="4563360"/>
            <a:ext cx="1512000" cy="1513080"/>
          </a:xfrm>
          <a:prstGeom prst="cube">
            <a:avLst>
              <a:gd name="adj" fmla="val 25000"/>
            </a:avLst>
          </a:prstGeom>
          <a:solidFill>
            <a:srgbClr val="1547a0">
              <a:alpha val="85000"/>
            </a:srgbClr>
          </a:solidFill>
          <a:ln>
            <a:noFill/>
          </a:ln>
        </p:spPr>
        <p:style>
          <a:lnRef idx="0"/>
          <a:fillRef idx="0"/>
          <a:effectRef idx="0"/>
          <a:fontRef idx="minor"/>
        </p:style>
      </p:sp>
      <p:sp>
        <p:nvSpPr>
          <p:cNvPr id="98" name="Freeform 7"/>
          <p:cNvSpPr/>
          <p:nvPr/>
        </p:nvSpPr>
        <p:spPr>
          <a:xfrm>
            <a:off x="6450840" y="570852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464082">
              <a:alpha val="85000"/>
            </a:srgbClr>
          </a:solidFill>
          <a:ln>
            <a:noFill/>
          </a:ln>
        </p:spPr>
      </p:sp>
      <p:sp>
        <p:nvSpPr>
          <p:cNvPr id="99" name="CustomShape 8"/>
          <p:cNvSpPr/>
          <p:nvPr/>
        </p:nvSpPr>
        <p:spPr>
          <a:xfrm>
            <a:off x="6439320" y="4563000"/>
            <a:ext cx="1512000" cy="1513080"/>
          </a:xfrm>
          <a:prstGeom prst="cube">
            <a:avLst>
              <a:gd name="adj" fmla="val 25000"/>
            </a:avLst>
          </a:prstGeom>
          <a:solidFill>
            <a:srgbClr val="464082">
              <a:alpha val="85000"/>
            </a:srgbClr>
          </a:solidFill>
          <a:ln>
            <a:noFill/>
          </a:ln>
        </p:spPr>
        <p:style>
          <a:lnRef idx="0"/>
          <a:fillRef idx="0"/>
          <a:effectRef idx="0"/>
          <a:fontRef idx="minor"/>
        </p:style>
      </p:sp>
      <p:sp>
        <p:nvSpPr>
          <p:cNvPr id="100" name="CustomShape 9"/>
          <p:cNvSpPr/>
          <p:nvPr/>
        </p:nvSpPr>
        <p:spPr>
          <a:xfrm>
            <a:off x="1966680" y="4083840"/>
            <a:ext cx="1512000" cy="1513080"/>
          </a:xfrm>
          <a:prstGeom prst="cube">
            <a:avLst>
              <a:gd name="adj" fmla="val 25000"/>
            </a:avLst>
          </a:prstGeom>
          <a:solidFill>
            <a:srgbClr val="1547a0">
              <a:alpha val="85000"/>
            </a:srgbClr>
          </a:solidFill>
          <a:ln>
            <a:noFill/>
          </a:ln>
        </p:spPr>
        <p:style>
          <a:lnRef idx="0"/>
          <a:fillRef idx="0"/>
          <a:effectRef idx="0"/>
          <a:fontRef idx="minor"/>
        </p:style>
      </p:sp>
      <p:sp>
        <p:nvSpPr>
          <p:cNvPr id="101" name="CustomShape 10"/>
          <p:cNvSpPr/>
          <p:nvPr/>
        </p:nvSpPr>
        <p:spPr>
          <a:xfrm>
            <a:off x="1960560" y="2788560"/>
            <a:ext cx="1512000" cy="1513080"/>
          </a:xfrm>
          <a:prstGeom prst="cube">
            <a:avLst>
              <a:gd name="adj" fmla="val 25000"/>
            </a:avLst>
          </a:prstGeom>
          <a:solidFill>
            <a:srgbClr val="1547a0">
              <a:alpha val="85000"/>
            </a:srgbClr>
          </a:solidFill>
          <a:ln>
            <a:noFill/>
          </a:ln>
        </p:spPr>
        <p:style>
          <a:lnRef idx="0"/>
          <a:fillRef idx="0"/>
          <a:effectRef idx="0"/>
          <a:fontRef idx="minor"/>
        </p:style>
      </p:sp>
      <p:sp>
        <p:nvSpPr>
          <p:cNvPr id="102" name="CustomShape 11"/>
          <p:cNvSpPr/>
          <p:nvPr/>
        </p:nvSpPr>
        <p:spPr>
          <a:xfrm>
            <a:off x="3219480" y="4095720"/>
            <a:ext cx="1512000" cy="1512720"/>
          </a:xfrm>
          <a:prstGeom prst="cube">
            <a:avLst>
              <a:gd name="adj" fmla="val 25000"/>
            </a:avLst>
          </a:prstGeom>
          <a:solidFill>
            <a:srgbClr val="1547a0">
              <a:alpha val="85000"/>
            </a:srgbClr>
          </a:solidFill>
          <a:ln>
            <a:noFill/>
          </a:ln>
        </p:spPr>
        <p:style>
          <a:lnRef idx="0"/>
          <a:fillRef idx="0"/>
          <a:effectRef idx="0"/>
          <a:fontRef idx="minor"/>
        </p:style>
      </p:sp>
      <p:sp>
        <p:nvSpPr>
          <p:cNvPr id="103" name="CustomShape 12"/>
          <p:cNvSpPr/>
          <p:nvPr/>
        </p:nvSpPr>
        <p:spPr>
          <a:xfrm>
            <a:off x="3219480" y="2788560"/>
            <a:ext cx="1512000" cy="1513080"/>
          </a:xfrm>
          <a:prstGeom prst="cube">
            <a:avLst>
              <a:gd name="adj" fmla="val 25000"/>
            </a:avLst>
          </a:prstGeom>
          <a:solidFill>
            <a:srgbClr val="1547a0">
              <a:alpha val="85000"/>
            </a:srgbClr>
          </a:solidFill>
          <a:ln>
            <a:noFill/>
          </a:ln>
        </p:spPr>
        <p:style>
          <a:lnRef idx="0"/>
          <a:fillRef idx="0"/>
          <a:effectRef idx="0"/>
          <a:fontRef idx="minor"/>
        </p:style>
      </p:sp>
      <p:sp>
        <p:nvSpPr>
          <p:cNvPr id="104" name="CustomShape 13"/>
          <p:cNvSpPr/>
          <p:nvPr/>
        </p:nvSpPr>
        <p:spPr>
          <a:xfrm>
            <a:off x="5173200" y="3266640"/>
            <a:ext cx="1512000" cy="1512720"/>
          </a:xfrm>
          <a:prstGeom prst="cube">
            <a:avLst>
              <a:gd name="adj" fmla="val 25000"/>
            </a:avLst>
          </a:prstGeom>
          <a:solidFill>
            <a:srgbClr val="7f7f7f">
              <a:alpha val="85000"/>
            </a:srgbClr>
          </a:solidFill>
          <a:ln>
            <a:noFill/>
          </a:ln>
        </p:spPr>
        <p:style>
          <a:lnRef idx="0"/>
          <a:fillRef idx="0"/>
          <a:effectRef idx="0"/>
          <a:fontRef idx="minor"/>
        </p:style>
      </p:sp>
      <p:sp>
        <p:nvSpPr>
          <p:cNvPr id="105" name="CustomShape 14"/>
          <p:cNvSpPr/>
          <p:nvPr/>
        </p:nvSpPr>
        <p:spPr>
          <a:xfrm>
            <a:off x="6443640" y="3272040"/>
            <a:ext cx="1512000" cy="1513080"/>
          </a:xfrm>
          <a:prstGeom prst="cube">
            <a:avLst>
              <a:gd name="adj" fmla="val 25000"/>
            </a:avLst>
          </a:prstGeom>
          <a:solidFill>
            <a:srgbClr val="1547a0">
              <a:alpha val="85000"/>
            </a:srgbClr>
          </a:solidFill>
          <a:ln>
            <a:noFill/>
          </a:ln>
        </p:spPr>
        <p:style>
          <a:lnRef idx="0"/>
          <a:fillRef idx="0"/>
          <a:effectRef idx="0"/>
          <a:fontRef idx="minor"/>
        </p:style>
      </p:sp>
      <p:sp>
        <p:nvSpPr>
          <p:cNvPr id="106" name="Freeform 15"/>
          <p:cNvSpPr/>
          <p:nvPr/>
        </p:nvSpPr>
        <p:spPr>
          <a:xfrm>
            <a:off x="1481400" y="570924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1547a0">
              <a:alpha val="85000"/>
            </a:srgbClr>
          </a:solidFill>
          <a:ln>
            <a:noFill/>
          </a:ln>
        </p:spPr>
      </p:sp>
      <p:sp>
        <p:nvSpPr>
          <p:cNvPr id="107" name="CustomShape 16"/>
          <p:cNvSpPr/>
          <p:nvPr/>
        </p:nvSpPr>
        <p:spPr>
          <a:xfrm>
            <a:off x="1469880" y="4563720"/>
            <a:ext cx="1512000" cy="1513080"/>
          </a:xfrm>
          <a:prstGeom prst="cube">
            <a:avLst>
              <a:gd name="adj" fmla="val 25000"/>
            </a:avLst>
          </a:prstGeom>
          <a:solidFill>
            <a:srgbClr val="1547a0">
              <a:alpha val="85000"/>
            </a:srgbClr>
          </a:solidFill>
          <a:ln>
            <a:noFill/>
          </a:ln>
        </p:spPr>
        <p:style>
          <a:lnRef idx="0"/>
          <a:fillRef idx="0"/>
          <a:effectRef idx="0"/>
          <a:fontRef idx="minor"/>
        </p:style>
      </p:sp>
      <p:sp>
        <p:nvSpPr>
          <p:cNvPr id="108" name="Freeform 17"/>
          <p:cNvSpPr/>
          <p:nvPr/>
        </p:nvSpPr>
        <p:spPr>
          <a:xfrm>
            <a:off x="2742840" y="570888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1547a0">
              <a:alpha val="85000"/>
            </a:srgbClr>
          </a:solidFill>
          <a:ln>
            <a:noFill/>
          </a:ln>
        </p:spPr>
      </p:sp>
      <p:sp>
        <p:nvSpPr>
          <p:cNvPr id="109" name="CustomShape 18"/>
          <p:cNvSpPr/>
          <p:nvPr/>
        </p:nvSpPr>
        <p:spPr>
          <a:xfrm>
            <a:off x="2731320" y="4563360"/>
            <a:ext cx="1512000" cy="1513080"/>
          </a:xfrm>
          <a:prstGeom prst="cube">
            <a:avLst>
              <a:gd name="adj" fmla="val 25000"/>
            </a:avLst>
          </a:prstGeom>
          <a:solidFill>
            <a:srgbClr val="1547a0">
              <a:alpha val="85000"/>
            </a:srgbClr>
          </a:solidFill>
          <a:ln>
            <a:noFill/>
          </a:ln>
        </p:spPr>
        <p:style>
          <a:lnRef idx="0"/>
          <a:fillRef idx="0"/>
          <a:effectRef idx="0"/>
          <a:fontRef idx="minor"/>
        </p:style>
      </p:sp>
      <p:sp>
        <p:nvSpPr>
          <p:cNvPr id="110" name="CustomShape 19"/>
          <p:cNvSpPr/>
          <p:nvPr/>
        </p:nvSpPr>
        <p:spPr>
          <a:xfrm>
            <a:off x="1465200" y="3267000"/>
            <a:ext cx="1512000" cy="1512720"/>
          </a:xfrm>
          <a:prstGeom prst="cube">
            <a:avLst>
              <a:gd name="adj" fmla="val 25000"/>
            </a:avLst>
          </a:prstGeom>
          <a:solidFill>
            <a:srgbClr val="1547a0">
              <a:alpha val="85000"/>
            </a:srgbClr>
          </a:solidFill>
          <a:ln>
            <a:noFill/>
          </a:ln>
        </p:spPr>
        <p:style>
          <a:lnRef idx="0"/>
          <a:fillRef idx="0"/>
          <a:effectRef idx="0"/>
          <a:fontRef idx="minor"/>
        </p:style>
      </p:sp>
      <p:sp>
        <p:nvSpPr>
          <p:cNvPr id="111" name="CustomShape 20"/>
          <p:cNvSpPr/>
          <p:nvPr/>
        </p:nvSpPr>
        <p:spPr>
          <a:xfrm>
            <a:off x="2735640" y="3272400"/>
            <a:ext cx="1512000" cy="1513080"/>
          </a:xfrm>
          <a:prstGeom prst="cube">
            <a:avLst>
              <a:gd name="adj" fmla="val 25000"/>
            </a:avLst>
          </a:prstGeom>
          <a:solidFill>
            <a:srgbClr val="464082">
              <a:alpha val="85000"/>
            </a:srgbClr>
          </a:solidFill>
          <a:ln>
            <a:noFill/>
          </a:ln>
        </p:spPr>
        <p:style>
          <a:lnRef idx="0"/>
          <a:fillRef idx="0"/>
          <a:effectRef idx="0"/>
          <a:fontRef idx="minor"/>
        </p:style>
      </p:sp>
      <p:sp>
        <p:nvSpPr>
          <p:cNvPr id="112" name="TextShape 21"/>
          <p:cNvSpPr txBox="1"/>
          <p:nvPr/>
        </p:nvSpPr>
        <p:spPr>
          <a:xfrm>
            <a:off x="360000" y="108360"/>
            <a:ext cx="910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113" name=""/>
          <p:cNvGraphicFramePr/>
          <p:nvPr/>
        </p:nvGraphicFramePr>
        <p:xfrm>
          <a:off x="534240" y="1769040"/>
          <a:ext cx="8744040" cy="5348880"/>
        </p:xfrm>
        <a:graphic>
          <a:graphicData uri="http://schemas.openxmlformats.org/drawingml/2006/chart">
            <c:chart xmlns:c="http://schemas.openxmlformats.org/drawingml/2006/chart" xmlns:r="http://schemas.openxmlformats.org/officeDocument/2006/relationships" r:id="rId1"/>
          </a:graphicData>
        </a:graphic>
      </p:graphicFrame>
      <p:sp>
        <p:nvSpPr>
          <p:cNvPr id="114" name="TextShape 1"/>
          <p:cNvSpPr txBox="1"/>
          <p:nvPr/>
        </p:nvSpPr>
        <p:spPr>
          <a:xfrm>
            <a:off x="360000" y="108360"/>
            <a:ext cx="910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115" name="TextShape 1"/>
          <p:cNvSpPr txBox="1"/>
          <p:nvPr/>
        </p:nvSpPr>
        <p:spPr>
          <a:xfrm>
            <a:off x="504360" y="445680"/>
            <a:ext cx="9071640" cy="1262520"/>
          </a:xfrm>
          <a:prstGeom prst="rect">
            <a:avLst/>
          </a:prstGeom>
          <a:noFill/>
          <a:ln>
            <a:noFill/>
          </a:ln>
        </p:spPr>
        <p:txBody>
          <a:bodyPr lIns="0" rIns="0" tIns="0" bIns="0" anchor="ctr"/>
          <a:p>
            <a:pPr algn="ctr"/>
            <a:r>
              <a:rPr b="1" lang="en-US" sz="4400" spc="-1" strike="noStrike">
                <a:solidFill>
                  <a:srgbClr val="ffffff"/>
                </a:solidFill>
                <a:uFill>
                  <a:solidFill>
                    <a:srgbClr val="ffffff"/>
                  </a:solidFill>
                </a:uFill>
                <a:latin typeface="Arial"/>
              </a:rPr>
              <a:t>Thank you !</a:t>
            </a:r>
            <a:endParaRPr b="0" lang="en-US" sz="4400" spc="-1" strike="noStrike">
              <a:solidFill>
                <a:srgbClr val="000000"/>
              </a:solidFill>
              <a:uFill>
                <a:solidFill>
                  <a:srgbClr val="ffffff"/>
                </a:solidFill>
              </a:uFill>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LibreOffice/5.3.6.1$Linux_X86_64 LibreOffice_project/30$Build-1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2023-09-03T22:09:51Z</dcterms:created>
  <dc:creator/>
  <dc:description>Some &lt;a href="http://templates.redoffice.com/template/cateShow.php?class=mb&amp;categoryid=117&amp;sid=165"&gt;business&lt;/a&gt; shaped dolls standing on an earth puzzle. Nice choice for presentations on international trade, cooperation, commercial, craftwork, etc.&lt;a href="http://templates.redoffice.com/template/cateShow.php?class=mb&amp;categoryid=117&amp;sid=165"&gt;more about Business Impress Templates&lt;/a&gt;.</dc:description>
  <cp:keywords>presentation background Presentation Blue Earth puzzles Business people Cooperation Redoffice Templates Redoffice.com</cp:keywords>
  <dc:language>en-US</dc:language>
  <cp:lastModifiedBy/>
  <cp:revision>1</cp:revision>
  <dc:subject>&lt;a href="http://templates.redoffice.com/template/cateShow.php?class=mb&amp;categoryid=117&amp;sid=165"&gt;Business&lt;/a&gt;</dc:subject>
  <dc:title>Cooperation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fo 2">
    <vt:lpwstr/>
  </property>
  <property fmtid="{D5CDD505-2E9C-101B-9397-08002B2CF9AE}" pid="3" name="Info 3">
    <vt:lpwstr/>
  </property>
  <property fmtid="{D5CDD505-2E9C-101B-9397-08002B2CF9AE}" pid="4" name="Info 4">
    <vt:lpwstr/>
  </property>
  <property fmtid="{D5CDD505-2E9C-101B-9397-08002B2CF9AE}" pid="5" name="License">
    <vt:lpwstr>&lt;a href="http://templates.services.openoffice.org/bsd-license"&gt;BSD&lt;/a&gt;</vt:lpwstr>
  </property>
</Properties>
</file>