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26000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2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2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2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180000" y="180000"/>
            <a:ext cx="9720000" cy="3338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2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35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2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26000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2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35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2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2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35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26000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355032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2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26000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35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355032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2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2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26000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35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35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355032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80000" y="180000"/>
            <a:ext cx="9720000" cy="720000"/>
          </a:xfrm>
          <a:custGeom>
            <a:avLst/>
            <a:gdLst/>
            <a:ahLst/>
            <a:rect l="0" t="0" r="r" b="b"/>
            <a:pathLst>
              <a:path w="27002" h="2002">
                <a:moveTo>
                  <a:pt x="333" y="0"/>
                </a:moveTo>
                <a:cubicBezTo>
                  <a:pt x="166" y="0"/>
                  <a:pt x="0" y="166"/>
                  <a:pt x="0" y="333"/>
                </a:cubicBezTo>
                <a:lnTo>
                  <a:pt x="0" y="1667"/>
                </a:lnTo>
                <a:cubicBezTo>
                  <a:pt x="0" y="1834"/>
                  <a:pt x="166" y="2001"/>
                  <a:pt x="333" y="2001"/>
                </a:cubicBezTo>
                <a:lnTo>
                  <a:pt x="26667" y="2001"/>
                </a:lnTo>
                <a:cubicBezTo>
                  <a:pt x="26834" y="2001"/>
                  <a:pt x="27001" y="1834"/>
                  <a:pt x="27001" y="1667"/>
                </a:cubicBezTo>
                <a:lnTo>
                  <a:pt x="27001" y="333"/>
                </a:lnTo>
                <a:cubicBezTo>
                  <a:pt x="27001" y="166"/>
                  <a:pt x="26834" y="0"/>
                  <a:pt x="26667" y="0"/>
                </a:cubicBezTo>
                <a:lnTo>
                  <a:pt x="333" y="0"/>
                </a:lnTo>
              </a:path>
            </a:pathLst>
          </a:custGeom>
          <a:solidFill>
            <a:srgbClr val="333333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180000" y="180000"/>
            <a:ext cx="9720000" cy="72000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1" lang="es-PE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Pulse para editar el formato del texto de título</a:t>
            </a:r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26000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Click to edit the outline text format</a:t>
            </a:r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Second Outline Level</a:t>
            </a:r>
            <a:endParaRPr b="0" lang="es-PE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PE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Third Outline Level</a:t>
            </a:r>
            <a:endParaRPr b="0" lang="es-PE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Fourth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Fifth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Sixth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Seventh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504000" y="7139160"/>
            <a:ext cx="2196000" cy="132840"/>
          </a:xfrm>
          <a:prstGeom prst="rect">
            <a:avLst/>
          </a:prstGeom>
        </p:spPr>
        <p:txBody>
          <a:bodyPr lIns="0" rIns="0" tIns="0" bIns="0"/>
          <a:p>
            <a:r>
              <a:rPr b="0" lang="es-PE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domingo 3 de septiembre de 2023</a:t>
            </a:r>
            <a:endParaRPr b="0" lang="es-PE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P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P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4494D85-0A28-44CE-A6FE-D72F79F47219}" type="slidenum">
              <a:rPr b="0" lang="es-P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P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180000" y="180000"/>
            <a:ext cx="9720000" cy="720360"/>
          </a:xfrm>
          <a:prstGeom prst="rect">
            <a:avLst/>
          </a:prstGeom>
          <a:solidFill>
            <a:srgbClr val="4c4c4c">
              <a:alpha val="50000"/>
            </a:srgbClr>
          </a:solidFill>
          <a:ln>
            <a:noFill/>
          </a:ln>
        </p:spPr>
        <p:txBody>
          <a:bodyPr lIns="0" rIns="0" tIns="0" bIns="0" anchor="ctr"/>
          <a:p>
            <a:pPr algn="r"/>
            <a:endParaRPr b="1" lang="es-PE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 Narrow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260000"/>
            <a:ext cx="9071640" cy="2575800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lIns="0" rIns="0" tIns="0" bIns="0"/>
          <a:p>
            <a:endParaRPr b="0" lang="es-PE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2023-09-03T21:36:29Z</dcterms:created>
  <dc:creator/>
  <dc:description>A theme with title align to right and dark gray background</dc:description>
  <cp:keywords>Dark gray</cp:keywords>
  <dc:language>en-US</dc:language>
  <cp:lastModifiedBy/>
  <cp:revision>1</cp:revision>
  <dc:subject>crawls</dc:subject>
  <dc:title>DarkGray Crawls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i?n 3">
    <vt:lpwstr/>
  </property>
  <property fmtid="{D5CDD505-2E9C-101B-9397-08002B2CF9AE}" pid="3" name="Informaci?n 4">
    <vt:lpwstr/>
  </property>
  <property fmtid="{D5CDD505-2E9C-101B-9397-08002B2CF9AE}" pid="4" name="Language">
    <vt:lpwstr>English</vt:lpwstr>
  </property>
  <property fmtid="{D5CDD505-2E9C-101B-9397-08002B2CF9AE}" pid="5" name="License">
    <vt:lpwstr>&lt;a rel="license" href="http://creativecommons.org/licenses/by-sa/3.0/"&gt;&lt;img alt="Creative Commons License" style="border-width:0" src="http://i.creativecommons.org/l/by-sa/3.0/88x31.png" /&gt;&lt;/a&gt;&lt;br /&gt;Esta &lt;span xmlns:dc="http://purl.org/dc/elements/1.1/" href="http://purl.org/dc/dcmitype/InteractiveResource" rel="dc:type"&gt;obra&lt;/span&gt; est&amp;#225; bajo una &lt;a rel="license" href="http://creativecommons.org/licenses/by-sa/3.0/"&gt;licencia de Creative Commons&lt;/a&gt;.</vt:lpwstr>
  </property>
</Properties>
</file>