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MX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MX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MX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D76BE67-9F5E-49C4-BD33-E531FC11CF58}" type="slidenum"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MX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MX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MX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MX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MX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MX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MX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MX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MX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MX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MX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MX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9ABABD0-EF48-4DCB-89E5-E65B4A34365A}" type="slidenum">
              <a:rPr b="0" lang="es-MX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MX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MX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MX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MX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EFD5E4D-FF16-4BF3-A8E1-632BC815B4C9}" type="slidenum"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2023-09-04T11:13:50Z</dcterms:created>
  <dc:creator/>
  <dc:description>fondo en color morado con lineas de colores pasteles</dc:description>
  <cp:keywords>lines</cp:keywords>
  <dc:language>en-US</dc:language>
  <cp:lastModifiedBy/>
  <cp:revision>1</cp:revision>
  <dc:subject>Template background</dc:subject>
  <dc:title>lines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i?n">
    <vt:lpwstr>Sólo para uso personal</vt:lpwstr>
  </property>
  <property fmtid="{D5CDD505-2E9C-101B-9397-08002B2CF9AE}" pid="3" name="License">
    <vt:lpwstr>&lt;a href="http://templates.services.openoffice.org/bsd-license"&gt;BSD&lt;/a&gt;</vt:lpwstr>
  </property>
  <property fmtid="{D5CDD505-2E9C-101B-9397-08002B2CF9AE}" pid="4" name="URL">
    <vt:lpwstr>http://open-office.es</vt:lpwstr>
  </property>
</Properties>
</file>