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Relationship Id="rId12" Type="http://schemas.openxmlformats.org/officeDocument/2006/relationships/slideLayout" Target="../slideLayouts/slideLayout3.xml"/><Relationship Id="rId13" Type="http://schemas.openxmlformats.org/officeDocument/2006/relationships/slideLayout" Target="../slideLayouts/slideLayout4.xml"/><Relationship Id="rId14" Type="http://schemas.openxmlformats.org/officeDocument/2006/relationships/slideLayout" Target="../slideLayouts/slideLayout5.xml"/><Relationship Id="rId15" Type="http://schemas.openxmlformats.org/officeDocument/2006/relationships/slideLayout" Target="../slideLayouts/slideLayout6.xml"/><Relationship Id="rId16" Type="http://schemas.openxmlformats.org/officeDocument/2006/relationships/slideLayout" Target="../slideLayouts/slideLayout7.xml"/><Relationship Id="rId17" Type="http://schemas.openxmlformats.org/officeDocument/2006/relationships/slideLayout" Target="../slideLayouts/slideLayout8.xml"/><Relationship Id="rId18" Type="http://schemas.openxmlformats.org/officeDocument/2006/relationships/slideLayout" Target="../slideLayouts/slideLayout9.xml"/><Relationship Id="rId19" Type="http://schemas.openxmlformats.org/officeDocument/2006/relationships/slideLayout" Target="../slideLayouts/slideLayout10.xml"/><Relationship Id="rId20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1" marL="864000" indent="-324000">
              <a:spcAft>
                <a:spcPts val="1134"/>
              </a:spcAft>
              <a:buBlip>
                <a:blip r:embed="rId4"/>
              </a:buBlip>
            </a:pPr>
            <a:r>
              <a:rPr b="0" lang="en-US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2" marL="1296000" indent="-288000">
              <a:spcAft>
                <a:spcPts val="850"/>
              </a:spcAft>
              <a:buBlip>
                <a:blip r:embed="rId5"/>
              </a:buBlip>
            </a:pPr>
            <a:r>
              <a:rPr b="0" lang="en-US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3" marL="1728000" indent="-216000">
              <a:spcAft>
                <a:spcPts val="567"/>
              </a:spcAft>
              <a:buBlip>
                <a:blip r:embed="rId6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4" marL="2160000" indent="-216000">
              <a:spcAft>
                <a:spcPts val="283"/>
              </a:spcAft>
              <a:buBlip>
                <a:blip r:embed="rId7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5" marL="2592000" indent="-216000">
              <a:spcAft>
                <a:spcPts val="283"/>
              </a:spcAft>
              <a:buBlip>
                <a:blip r:embed="rId8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lvl="6" marL="3024000" indent="-216000">
              <a:spcAft>
                <a:spcPts val="283"/>
              </a:spcAft>
              <a:buBlip>
                <a:blip r:embed="rId9"/>
              </a:buBlip>
            </a:pPr>
            <a:r>
              <a:rPr b="0" lang="en-US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838EA6E8-0E65-439C-BB5E-37EA9C54F6EA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Shape 6"/>
          <p:cNvSpPr txBox="1"/>
          <p:nvPr/>
        </p:nvSpPr>
        <p:spPr>
          <a:xfrm rot="16200000">
            <a:off x="-1709280" y="5595840"/>
            <a:ext cx="3657600" cy="238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Layout by orngjce223, CC-BY</a:t>
            </a:r>
            <a:endParaRPr b="0" lang="en-US" sz="1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  <p:sldLayoutId id="2147483660" r:id="rId21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orngjce223.webs.com/contactme.htm" TargetMode="External"/><Relationship Id="rId2" Type="http://schemas.openxmlformats.org/officeDocument/2006/relationships/hyperlink" Target="http://bomomo.com/" TargetMode="External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98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This template was made by orngjce223.  Comments?  Questions?  Contact me at </a:t>
            </a: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1"/>
              </a:rPr>
              <a:t>http://orngjce223.webs.com/contactme.htm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Template is licensed CC-BY 3.0.  Pictures made with Bomomo (</a:t>
            </a: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  <a:hlinkClick r:id="rId2"/>
              </a:rPr>
              <a:t>http://bomomo.com</a:t>
            </a:r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).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2023-09-04T06:12:23Z</dcterms:created>
  <dc:creator/>
  <dc:description>Abstract presentation background.  Black; not recommended for printing.  Picture made with &lt;a href="http://bomomo.com/"&gt;Bomomo&lt;/a&gt;.</dc:description>
  <cp:keywords>background abstract presentation</cp:keywords>
  <dc:language>en-US</dc:language>
  <cp:lastModifiedBy/>
  <cp:revision>1</cp:revision>
  <dc:subject>Presentation background</dc:subject>
  <dc:title>Curve presentation background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href="http://creativecommons.org/licenses/by/3.0/us/"&gt;CC-BY&lt;/a&gt; (attribute to orngjce223)</vt:lpwstr>
  </property>
</Properties>
</file>