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20613628"/>
        <c:axId val="48784480"/>
      </c:barChart>
      <c:catAx>
        <c:axId val="20613628"/>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272e36"/>
            </a:solidFill>
            <a:round/>
          </a:ln>
        </c:spPr>
        <c:txPr>
          <a:bodyPr/>
          <a:p>
            <a:pPr>
              <a:defRPr b="1" sz="1800" spc="-1" strike="noStrike">
                <a:solidFill>
                  <a:srgbClr val="000000"/>
                </a:solidFill>
                <a:uFill>
                  <a:solidFill>
                    <a:srgbClr val="ffffff"/>
                  </a:solidFill>
                </a:uFill>
                <a:latin typeface="Times New Roman"/>
                <a:ea typeface="宋体"/>
              </a:defRPr>
            </a:pPr>
          </a:p>
        </c:txPr>
        <c:crossAx val="48784480"/>
        <c:crossesAt val="0"/>
        <c:auto val="1"/>
        <c:lblAlgn val="ctr"/>
        <c:lblOffset val="100"/>
      </c:catAx>
      <c:valAx>
        <c:axId val="48784480"/>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272e36"/>
            </a:solidFill>
            <a:round/>
          </a:ln>
        </c:spPr>
        <c:txPr>
          <a:bodyPr/>
          <a:p>
            <a:pPr>
              <a:defRPr b="1" sz="1800" spc="-1" strike="noStrike">
                <a:solidFill>
                  <a:srgbClr val="000000"/>
                </a:solidFill>
                <a:uFill>
                  <a:solidFill>
                    <a:srgbClr val="ffffff"/>
                  </a:solidFill>
                </a:uFill>
                <a:latin typeface="Arial"/>
                <a:ea typeface="宋体"/>
              </a:defRPr>
            </a:pPr>
          </a:p>
        </c:txPr>
        <c:crossAx val="20613628"/>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E0A3A20D-3665-4625-A324-5CA61CF570B5}"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702000" y="2596320"/>
            <a:ext cx="9071640" cy="1172160"/>
          </a:xfrm>
          <a:prstGeom prst="rect">
            <a:avLst/>
          </a:prstGeom>
          <a:noFill/>
          <a:ln>
            <a:noFill/>
          </a:ln>
        </p:spPr>
        <p:txBody>
          <a:bodyPr lIns="0" rIns="0" tIns="0" bIns="0" anchor="ctr"/>
          <a:p>
            <a:pPr algn="r"/>
            <a:r>
              <a:rPr b="1" lang="en-US" sz="4000" spc="-1" strike="noStrike">
                <a:solidFill>
                  <a:srgbClr val="272e36"/>
                </a:solidFill>
                <a:uFill>
                  <a:solidFill>
                    <a:srgbClr val="ffffff"/>
                  </a:solidFill>
                </a:uFill>
                <a:latin typeface="Arial"/>
              </a:rPr>
              <a:t>Insert Presentation Title Here</a:t>
            </a:r>
            <a:br/>
            <a:r>
              <a:rPr b="0" lang="en-US" sz="2400" spc="-1" strike="noStrike">
                <a:solidFill>
                  <a:srgbClr val="133563"/>
                </a:solidFill>
                <a:uFill>
                  <a:solidFill>
                    <a:srgbClr val="ffffff"/>
                  </a:solidFill>
                </a:uFill>
                <a:latin typeface="Arial"/>
              </a:rPr>
              <a:t>Insert Presentation Summary Here</a:t>
            </a:r>
            <a:endParaRPr b="0" lang="en-US" sz="24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ffffff"/>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ffffff"/>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272e36"/>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9c7451"/>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496b98"/>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720000" y="36000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272e36"/>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9c7451"/>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496b98"/>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320120" y="207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272e36"/>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1339560" y="411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496b98"/>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1395720" y="300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1396080" y="498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4445640" y="3720240"/>
            <a:ext cx="1569600" cy="1570320"/>
          </a:xfrm>
          <a:prstGeom prst="ellipse">
            <a:avLst/>
          </a:prstGeom>
          <a:solidFill>
            <a:srgbClr val="496b98"/>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4676040" y="2212200"/>
            <a:ext cx="1136520" cy="1136160"/>
          </a:xfrm>
          <a:prstGeom prst="ellipse">
            <a:avLst/>
          </a:prstGeom>
          <a:solidFill>
            <a:srgbClr val="272e36"/>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391440" y="5013000"/>
            <a:ext cx="1136160" cy="1136520"/>
          </a:xfrm>
          <a:prstGeom prst="ellipse">
            <a:avLst/>
          </a:prstGeom>
          <a:solidFill>
            <a:srgbClr val="272e36"/>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2855520" y="5013000"/>
            <a:ext cx="1136520" cy="1136520"/>
          </a:xfrm>
          <a:prstGeom prst="ellipse">
            <a:avLst/>
          </a:prstGeom>
          <a:solidFill>
            <a:srgbClr val="272e36"/>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5645520" y="3181680"/>
            <a:ext cx="1314000" cy="183168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3977640" y="5694840"/>
            <a:ext cx="2427120" cy="360"/>
          </a:xfrm>
          <a:prstGeom prst="straightConnector1">
            <a:avLst/>
          </a:prstGeom>
          <a:ln>
            <a:solidFill>
              <a:srgbClr val="000000"/>
            </a:solidFill>
            <a:tailEnd len="med" type="triangle" w="med"/>
          </a:ln>
        </p:spPr>
      </p:cxnSp>
      <p:sp>
        <p:nvSpPr>
          <p:cNvPr id="65"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496b98">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noFill/>
          <a:ln>
            <a:solidFill>
              <a:srgbClr val="000000"/>
            </a:solidFill>
          </a:ln>
        </p:spPr>
      </p:sp>
      <p:sp>
        <p:nvSpPr>
          <p:cNvPr id="67"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496b98">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496b98">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0"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noFill/>
          <a:ln>
            <a:solidFill>
              <a:srgbClr val="000000"/>
            </a:solidFill>
          </a:ln>
        </p:spPr>
      </p:sp>
      <p:sp>
        <p:nvSpPr>
          <p:cNvPr id="71" name="TextShape 14"/>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179000" y="3249000"/>
            <a:ext cx="1685160" cy="1685160"/>
          </a:xfrm>
          <a:prstGeom prst="ellipse">
            <a:avLst/>
          </a:prstGeom>
          <a:solidFill>
            <a:srgbClr val="272e36"/>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3827520" y="3514680"/>
            <a:ext cx="1168560" cy="1168560"/>
          </a:xfrm>
          <a:prstGeom prst="ellipse">
            <a:avLst/>
          </a:prstGeom>
          <a:solidFill>
            <a:srgbClr val="9c7451"/>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3575520" y="5076360"/>
            <a:ext cx="1168560" cy="1168560"/>
          </a:xfrm>
          <a:prstGeom prst="ellipse">
            <a:avLst/>
          </a:prstGeom>
          <a:solidFill>
            <a:srgbClr val="9c7451"/>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3575520" y="1931040"/>
            <a:ext cx="1168560" cy="1168560"/>
          </a:xfrm>
          <a:prstGeom prst="ellipse">
            <a:avLst/>
          </a:prstGeom>
          <a:solidFill>
            <a:srgbClr val="9c7451"/>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180400" y="1948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496b98"/>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2616840" y="2514960"/>
            <a:ext cx="959040" cy="98064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2616840" y="4686840"/>
            <a:ext cx="959040" cy="97380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a:off x="2864160" y="4091400"/>
            <a:ext cx="963720" cy="7560"/>
          </a:xfrm>
          <a:prstGeom prst="straightConnector1">
            <a:avLst/>
          </a:prstGeom>
          <a:ln>
            <a:solidFill>
              <a:srgbClr val="000000"/>
            </a:solidFill>
            <a:tailEnd len="med" type="triangle" w="med"/>
          </a:ln>
        </p:spPr>
      </p:cxnSp>
      <p:sp>
        <p:nvSpPr>
          <p:cNvPr id="80" name="CustomShape 9"/>
          <p:cNvSpPr/>
          <p:nvPr/>
        </p:nvSpPr>
        <p:spPr>
          <a:xfrm>
            <a:off x="5180400" y="3513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496b98"/>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180400" y="5044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496b98"/>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2457000" y="1939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496b98">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233000" y="262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496b98">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1233000" y="402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496b98">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3681000" y="262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496b98">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2457000" y="334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496b98">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2457000" y="474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496b98">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3680280" y="402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496b98"/>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6246000" y="357588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272e36"/>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a:off x="4427640" y="4678200"/>
            <a:ext cx="1818720" cy="5760"/>
          </a:xfrm>
          <a:prstGeom prst="straightConnector1">
            <a:avLst/>
          </a:prstGeom>
          <a:ln>
            <a:solidFill>
              <a:srgbClr val="000000"/>
            </a:solidFill>
            <a:tailEnd len="med" type="triangle" w="med"/>
          </a:ln>
        </p:spPr>
      </p:cxnSp>
      <p:sp>
        <p:nvSpPr>
          <p:cNvPr id="92" name="TextShape 10"/>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883320" y="3706200"/>
            <a:ext cx="2400840" cy="2401200"/>
          </a:xfrm>
          <a:prstGeom prst="ellipse">
            <a:avLst/>
          </a:prstGeom>
          <a:solidFill>
            <a:srgbClr val="496b98">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7368480" y="3988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496b98"/>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901440" y="2105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496b98"/>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880200" y="4391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496b98"/>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2968920" y="2231640"/>
            <a:ext cx="2401200" cy="2401200"/>
          </a:xfrm>
          <a:prstGeom prst="ellipse">
            <a:avLst/>
          </a:prstGeom>
          <a:solidFill>
            <a:srgbClr val="9c7451">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873000" y="4340160"/>
            <a:ext cx="3631320" cy="0"/>
          </a:xfrm>
          <a:prstGeom prst="line">
            <a:avLst/>
          </a:prstGeom>
          <a:ln>
            <a:solidFill>
              <a:srgbClr val="000000"/>
            </a:solidFill>
          </a:ln>
        </p:spPr>
        <p:style>
          <a:lnRef idx="0"/>
          <a:fillRef idx="0"/>
          <a:effectRef idx="0"/>
          <a:fontRef idx="minor"/>
        </p:style>
      </p:sp>
      <p:sp>
        <p:nvSpPr>
          <p:cNvPr id="99" name="CustomShape 7"/>
          <p:cNvSpPr/>
          <p:nvPr/>
        </p:nvSpPr>
        <p:spPr>
          <a:xfrm>
            <a:off x="4856040" y="2230920"/>
            <a:ext cx="2401200" cy="2401200"/>
          </a:xfrm>
          <a:prstGeom prst="ellipse">
            <a:avLst/>
          </a:prstGeom>
          <a:solidFill>
            <a:srgbClr val="272e36">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5738040" y="4217760"/>
            <a:ext cx="3618000" cy="732960"/>
          </a:xfrm>
          <a:custGeom>
            <a:avLst/>
            <a:gdLst/>
            <a:ahLst/>
            <a:rect l="0" t="0" r="r" b="b"/>
            <a:pathLst>
              <a:path w="10050" h="2036">
                <a:moveTo>
                  <a:pt x="0" y="0"/>
                </a:moveTo>
                <a:lnTo>
                  <a:pt x="2699" y="2035"/>
                </a:lnTo>
                <a:lnTo>
                  <a:pt x="10049" y="2035"/>
                </a:lnTo>
              </a:path>
            </a:pathLst>
          </a:custGeom>
          <a:noFill/>
          <a:ln>
            <a:solidFill>
              <a:srgbClr val="000000"/>
            </a:solidFill>
          </a:ln>
        </p:spPr>
      </p:sp>
      <p:sp>
        <p:nvSpPr>
          <p:cNvPr id="101" name="Freeform 9"/>
          <p:cNvSpPr/>
          <p:nvPr/>
        </p:nvSpPr>
        <p:spPr>
          <a:xfrm>
            <a:off x="905040" y="2050200"/>
            <a:ext cx="4174560" cy="1166040"/>
          </a:xfrm>
          <a:custGeom>
            <a:avLst/>
            <a:gdLst/>
            <a:ahLst/>
            <a:rect l="0" t="0" r="r" b="b"/>
            <a:pathLst>
              <a:path w="11596" h="3239">
                <a:moveTo>
                  <a:pt x="11595" y="3238"/>
                </a:moveTo>
                <a:lnTo>
                  <a:pt x="9104" y="0"/>
                </a:lnTo>
                <a:lnTo>
                  <a:pt x="0" y="0"/>
                </a:lnTo>
              </a:path>
            </a:pathLst>
          </a:custGeom>
          <a:noFill/>
          <a:ln>
            <a:solidFill>
              <a:srgbClr val="000000"/>
            </a:solidFill>
          </a:ln>
        </p:spPr>
      </p:sp>
      <p:sp>
        <p:nvSpPr>
          <p:cNvPr id="102" name="TextShape 10"/>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4234320" y="1968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496b98"/>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030680" y="515304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496b98"/>
          </a:solidFill>
          <a:ln>
            <a:noFill/>
          </a:ln>
        </p:spPr>
        <p:style>
          <a:lnRef idx="0"/>
          <a:fillRef idx="0"/>
          <a:effectRef idx="0"/>
          <a:fontRef idx="minor"/>
        </p:style>
      </p:sp>
      <p:sp>
        <p:nvSpPr>
          <p:cNvPr id="105" name="CustomShape 3"/>
          <p:cNvSpPr/>
          <p:nvPr/>
        </p:nvSpPr>
        <p:spPr>
          <a:xfrm>
            <a:off x="4900320" y="316404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9c7451"/>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1696320" y="398844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9c7451"/>
          </a:solidFill>
          <a:ln>
            <a:noFill/>
          </a:ln>
        </p:spPr>
        <p:style>
          <a:lnRef idx="0"/>
          <a:fillRef idx="0"/>
          <a:effectRef idx="0"/>
          <a:fontRef idx="minor"/>
        </p:style>
      </p:sp>
      <p:sp>
        <p:nvSpPr>
          <p:cNvPr id="107" name="TextShape 5"/>
          <p:cNvSpPr txBox="1"/>
          <p:nvPr/>
        </p:nvSpPr>
        <p:spPr>
          <a:xfrm>
            <a:off x="2658600" y="4367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5528160" y="4343760"/>
            <a:ext cx="2128320" cy="1928880"/>
          </a:xfrm>
          <a:custGeom>
            <a:avLst/>
            <a:gdLst/>
            <a:ahLst/>
            <a:rect l="0" t="0" r="r" b="b"/>
            <a:pathLst>
              <a:path w="5914" h="5360">
                <a:moveTo>
                  <a:pt x="2958" y="5359"/>
                </a:moveTo>
                <a:lnTo>
                  <a:pt x="5913" y="0"/>
                </a:lnTo>
                <a:lnTo>
                  <a:pt x="0" y="0"/>
                </a:lnTo>
                <a:lnTo>
                  <a:pt x="2958" y="5359"/>
                </a:lnTo>
              </a:path>
            </a:pathLst>
          </a:custGeom>
          <a:solidFill>
            <a:srgbClr val="272e36"/>
          </a:solidFill>
          <a:ln>
            <a:noFill/>
          </a:ln>
        </p:spPr>
        <p:style>
          <a:lnRef idx="0"/>
          <a:fillRef idx="0"/>
          <a:effectRef idx="0"/>
          <a:fontRef idx="minor"/>
        </p:style>
      </p:sp>
      <p:sp>
        <p:nvSpPr>
          <p:cNvPr id="109" name="CustomShape 7"/>
          <p:cNvSpPr/>
          <p:nvPr/>
        </p:nvSpPr>
        <p:spPr>
          <a:xfrm>
            <a:off x="2324160" y="2003760"/>
            <a:ext cx="2128320" cy="1928880"/>
          </a:xfrm>
          <a:custGeom>
            <a:avLst/>
            <a:gdLst/>
            <a:ahLst/>
            <a:rect l="0" t="0" r="r" b="b"/>
            <a:pathLst>
              <a:path w="5914" h="5360">
                <a:moveTo>
                  <a:pt x="2958" y="0"/>
                </a:moveTo>
                <a:lnTo>
                  <a:pt x="5913" y="5359"/>
                </a:lnTo>
                <a:lnTo>
                  <a:pt x="0" y="5359"/>
                </a:lnTo>
                <a:lnTo>
                  <a:pt x="2958" y="0"/>
                </a:lnTo>
              </a:path>
            </a:pathLst>
          </a:custGeom>
          <a:solidFill>
            <a:srgbClr val="272e36"/>
          </a:solidFill>
          <a:ln>
            <a:noFill/>
          </a:ln>
        </p:spPr>
        <p:style>
          <a:lnRef idx="0"/>
          <a:fillRef idx="0"/>
          <a:effectRef idx="0"/>
          <a:fontRef idx="minor"/>
        </p:style>
      </p:sp>
      <p:sp>
        <p:nvSpPr>
          <p:cNvPr id="110" name="TextShape 8"/>
          <p:cNvSpPr txBox="1"/>
          <p:nvPr/>
        </p:nvSpPr>
        <p:spPr>
          <a:xfrm>
            <a:off x="2658960" y="555552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5899320" y="4835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2687400" y="3277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684000" y="1956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034240" y="1873440"/>
            <a:ext cx="11880" cy="2149200"/>
          </a:xfrm>
          <a:prstGeom prst="straightConnector1">
            <a:avLst/>
          </a:prstGeom>
          <a:ln w="43200">
            <a:solidFill>
              <a:srgbClr val="272e36"/>
            </a:solidFill>
            <a:round/>
            <a:tailEnd len="med" type="triangle" w="med"/>
          </a:ln>
        </p:spPr>
      </p:cxnSp>
      <p:sp>
        <p:nvSpPr>
          <p:cNvPr id="116" name="TextShape 2"/>
          <p:cNvSpPr txBox="1"/>
          <p:nvPr/>
        </p:nvSpPr>
        <p:spPr>
          <a:xfrm>
            <a:off x="5045760" y="1696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8532360" y="4228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8926200" y="4404960"/>
            <a:ext cx="360" cy="360"/>
          </a:xfrm>
          <a:prstGeom prst="straightConnector1">
            <a:avLst/>
          </a:prstGeom>
          <a:ln>
            <a:solidFill>
              <a:srgbClr val="000000"/>
            </a:solidFill>
          </a:ln>
        </p:spPr>
      </p:cxnSp>
      <p:cxnSp>
        <p:nvCxnSpPr>
          <p:cNvPr id="119" name="Line 5"/>
          <p:cNvCxnSpPr>
            <a:endCxn id="117" idx="0"/>
          </p:cNvCxnSpPr>
          <p:nvPr/>
        </p:nvCxnSpPr>
        <p:spPr>
          <a:xfrm>
            <a:off x="8788320" y="4295880"/>
            <a:ext cx="138240" cy="109440"/>
          </a:xfrm>
          <a:prstGeom prst="straightConnector1">
            <a:avLst/>
          </a:prstGeom>
          <a:ln w="43200">
            <a:noFill/>
          </a:ln>
        </p:spPr>
      </p:cxnSp>
      <p:sp>
        <p:nvSpPr>
          <p:cNvPr id="120" name="TextShape 6"/>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72e36"/>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133563"/>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3240000" y="2085480"/>
            <a:ext cx="6551640" cy="1262520"/>
          </a:xfrm>
          <a:prstGeom prst="rect">
            <a:avLst/>
          </a:prstGeom>
          <a:noFill/>
          <a:ln>
            <a:noFill/>
          </a:ln>
        </p:spPr>
        <p:txBody>
          <a:bodyPr lIns="0" rIns="0" tIns="0" bIns="0" anchor="ctr"/>
          <a:p>
            <a:pPr algn="ctr"/>
            <a:r>
              <a:rPr b="1" lang="en-US" sz="4400" spc="-1" strike="noStrike">
                <a:solidFill>
                  <a:srgbClr val="272e36"/>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2023-09-04T05:53:39Z</dcterms:created>
  <dc:creator/>
  <dc:description>A &lt;a href="http://templates.redoffice.com/template/cateShow.php?class=mb&amp;categoryid=117&amp;sid=165"&gt;business&lt;/a&gt; lady standing in front of direction pointer, thinking. Terrific template for presentations on guide, leadership, decision, decision, strategic choice, etc.&lt;a href="http://templates.redoffice.com/template/cateShow.php?class=mb&amp;categoryid=117&amp;sid=165"&gt;more about Business Impress Templates&lt;/a&gt;.</dc:description>
  <cp:keywords>presentation background Presentation Azure Direction sign Blue sky Business Redoffice Templates Redoffice.com</cp:keywords>
  <dc:language>en-US</dc:language>
  <cp:lastModifiedBy/>
  <cp:revision>1</cp:revision>
  <dc:subject>&lt;a href="http://templates.redoffice.com/template/cateShow.php?class=mb&amp;categoryid=117&amp;sid=165"&gt;Business&lt;/a&gt;</dc:subject>
  <dc:title>Direction sign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