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0960"/>
            <a:ext cx="907164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04000" y="300960"/>
            <a:ext cx="9071640" cy="5853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6380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35712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50400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IN" sz="4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 Condensed"/>
              </a:rPr>
              <a:t>Click to edit the title text format</a:t>
            </a:r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2"/>
              </a:spcAft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Click to edit the outline text format</a:t>
            </a:r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1" marL="864000" indent="-324000">
              <a:spcAft>
                <a:spcPts val="1134"/>
              </a:spcAft>
              <a:buClr>
                <a:srgbClr val="cccccc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Second Outline Level</a:t>
            </a:r>
            <a:endParaRPr b="0" lang="en-IN" sz="28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2" marL="1296000" indent="-288000">
              <a:spcAft>
                <a:spcPts val="845"/>
              </a:spcAft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Third Outline Level</a:t>
            </a:r>
            <a:endParaRPr b="0" lang="en-IN" sz="2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3" marL="1728000" indent="-216000">
              <a:spcAft>
                <a:spcPts val="561"/>
              </a:spcAft>
              <a:buClr>
                <a:srgbClr val="cccccc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Fourth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4" marL="2160000" indent="-216000">
              <a:spcAft>
                <a:spcPts val="278"/>
              </a:spcAft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Fifth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5" marL="2592000" indent="-216000">
              <a:spcAft>
                <a:spcPts val="278"/>
              </a:spcAft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Sixth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6" marL="3024000" indent="-216000">
              <a:spcAft>
                <a:spcPts val="278"/>
              </a:spcAft>
              <a:buClr>
                <a:srgbClr val="cccccc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Seventh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48F2032A-64F7-4582-A283-6F4B5839649E}" type="slidenum">
              <a:rPr b="0" lang="en-IN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504000" y="1563120"/>
            <a:ext cx="9071640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1524960"/>
            <a:ext cx="907164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IN" sz="5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 Condensed"/>
              </a:rPr>
              <a:t>Click to edit the title text format</a:t>
            </a:r>
            <a:endParaRPr b="1" lang="en-IN" sz="5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3024000"/>
            <a:ext cx="9071640" cy="276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Click to edit the outline text format</a:t>
            </a:r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1" marL="864000" indent="-324000" algn="ctr">
              <a:spcAft>
                <a:spcPts val="1128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Second Outline Level</a:t>
            </a:r>
            <a:endParaRPr b="0" lang="en-IN" sz="28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2" marL="1296000" indent="-288000" algn="ctr">
              <a:spcAft>
                <a:spcPts val="845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Third Outline Level</a:t>
            </a:r>
            <a:endParaRPr b="0" lang="en-IN" sz="2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3" marL="1728000" indent="-216000" algn="ctr">
              <a:spcAft>
                <a:spcPts val="561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Fourth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4" marL="2160000" indent="-216000" algn="ctr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Fifth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5" marL="2592000" indent="-216000" algn="ctr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Sixth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lvl="6" marL="3024000" indent="-216000" algn="ctr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Seventh Outline Level</a:t>
            </a:r>
            <a:endParaRPr b="0" lang="en-IN" sz="20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IN" sz="1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C874769-0285-4F40-A7C6-86FCB78C5FE9}" type="slidenum">
              <a:rPr b="0" lang="en-IN" sz="1400" spc="-1" strike="noStrike">
                <a:solidFill>
                  <a:srgbClr val="ccccc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Line 6"/>
          <p:cNvSpPr/>
          <p:nvPr/>
        </p:nvSpPr>
        <p:spPr>
          <a:xfrm>
            <a:off x="1404000" y="2787120"/>
            <a:ext cx="7272000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04000" y="1524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1" lang="en-IN" sz="5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504000" y="3024000"/>
            <a:ext cx="9071640" cy="2769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IN" sz="36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 w="36000">
            <a:noFill/>
          </a:ln>
        </p:spPr>
        <p:txBody>
          <a:bodyPr lIns="0" rIns="0" tIns="0" bIns="0" anchor="ctr"/>
          <a:p>
            <a:pPr algn="ctr"/>
            <a:endParaRPr b="1" lang="en-IN" sz="44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 Condensed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50400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en-IN" sz="3200" spc="-1" strike="noStrike">
              <a:solidFill>
                <a:srgbClr val="cccccc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2019-01-27T17:34:22Z</dcterms:created>
  <dc:creator/>
  <dc:description/>
  <dc:language>en-US</dc:language>
  <cp:lastModifiedBy/>
  <cp:revision>1</cp:revision>
  <dc:subject/>
  <dc:title/>
</cp:coreProperties>
</file>