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_rels/slideLayout48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6.xml.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6.xml" ContentType="application/vnd.openxmlformats-officedocument.presentationml.slideLayout+xml"/>
  <Override PartName="/ppt/_rels/presentation.xml.rels" ContentType="application/vnd.openxmlformats-package.relationships+xml"/>
  <Override PartName="/ppt/media/image8.png" ContentType="image/png"/>
  <Override PartName="/ppt/media/image7.png" ContentType="image/png"/>
  <Override PartName="/ppt/media/image6.png" ContentType="image/png"/>
  <Override PartName="/ppt/media/image5.png" ContentType="image/png"/>
  <Override PartName="/ppt/media/image4.png" ContentType="image/png"/>
  <Override PartName="/ppt/media/image3.png" ContentType="image/png"/>
  <Override PartName="/ppt/media/image2.png" ContentType="image/png"/>
  <Override PartName="/ppt/media/image1.png" ContentType="image/png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sldIdLst>
    <p:sldId id="256" r:id="rId6"/>
    <p:sldId id="257" r:id="rId7"/>
    <p:sldId id="258" r:id="rId8"/>
    <p:sldId id="259" r:id="rId9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1368000" y="3096000"/>
            <a:ext cx="7344000" cy="2448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1368000" y="3096000"/>
            <a:ext cx="7344000" cy="2448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1368000" y="3096000"/>
            <a:ext cx="3583800" cy="2448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31440" y="3096000"/>
            <a:ext cx="3583800" cy="2448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080000" y="72000"/>
            <a:ext cx="8495640" cy="400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1368000" y="309600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1368000" y="437472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31440" y="3096000"/>
            <a:ext cx="3583800" cy="2448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1368000" y="3096000"/>
            <a:ext cx="3583800" cy="2448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31440" y="309600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31440" y="437472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1368000" y="309600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31440" y="309600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1368000" y="4374720"/>
            <a:ext cx="73440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1368000" y="3096000"/>
            <a:ext cx="73440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1368000" y="4374720"/>
            <a:ext cx="73440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1368000" y="309600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31440" y="309600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31440" y="437472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1368000" y="437472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1368000" y="3096000"/>
            <a:ext cx="236448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850920" y="3096000"/>
            <a:ext cx="236448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334200" y="3096000"/>
            <a:ext cx="236448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334200" y="4374720"/>
            <a:ext cx="236448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850920" y="4374720"/>
            <a:ext cx="236448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1368000" y="4374720"/>
            <a:ext cx="236448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1368000" y="3096000"/>
            <a:ext cx="7344000" cy="2448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1368000" y="3096000"/>
            <a:ext cx="7344000" cy="2448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1368000" y="3096000"/>
            <a:ext cx="3583800" cy="2448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5131440" y="3096000"/>
            <a:ext cx="3583800" cy="2448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1080000" y="72000"/>
            <a:ext cx="8495640" cy="400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1368000" y="309600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1368000" y="437472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5131440" y="3096000"/>
            <a:ext cx="3583800" cy="2448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1368000" y="3096000"/>
            <a:ext cx="3583800" cy="2448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131440" y="309600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5131440" y="437472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1368000" y="309600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5131440" y="309600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1368000" y="4374720"/>
            <a:ext cx="73440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1368000" y="3096000"/>
            <a:ext cx="73440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1368000" y="4374720"/>
            <a:ext cx="73440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1368000" y="309600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131440" y="309600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5131440" y="437472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1368000" y="437472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1368000" y="3096000"/>
            <a:ext cx="236448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850920" y="3096000"/>
            <a:ext cx="236448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334200" y="3096000"/>
            <a:ext cx="236448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6334200" y="4374720"/>
            <a:ext cx="236448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850920" y="4374720"/>
            <a:ext cx="236448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1368000" y="4374720"/>
            <a:ext cx="236448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1368000" y="3096000"/>
            <a:ext cx="7344000" cy="2448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1368000" y="3096000"/>
            <a:ext cx="7344000" cy="2448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1368000" y="3096000"/>
            <a:ext cx="3583800" cy="2448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5131440" y="3096000"/>
            <a:ext cx="3583800" cy="2448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1080000" y="72000"/>
            <a:ext cx="8495640" cy="400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1368000" y="309600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1368000" y="437472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5131440" y="3096000"/>
            <a:ext cx="3583800" cy="2448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1368000" y="3096000"/>
            <a:ext cx="3583800" cy="2448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5131440" y="309600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5131440" y="437472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1368000" y="309600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5131440" y="309600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1368000" y="4374720"/>
            <a:ext cx="73440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1368000" y="3096000"/>
            <a:ext cx="73440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1368000" y="4374720"/>
            <a:ext cx="73440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1368000" y="309600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5131440" y="309600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5131440" y="437472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 type="body"/>
          </p:nvPr>
        </p:nvSpPr>
        <p:spPr>
          <a:xfrm>
            <a:off x="1368000" y="437472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1368000" y="3096000"/>
            <a:ext cx="236448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3850920" y="3096000"/>
            <a:ext cx="236448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6334200" y="3096000"/>
            <a:ext cx="236448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body"/>
          </p:nvPr>
        </p:nvSpPr>
        <p:spPr>
          <a:xfrm>
            <a:off x="6334200" y="4374720"/>
            <a:ext cx="236448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 type="body"/>
          </p:nvPr>
        </p:nvSpPr>
        <p:spPr>
          <a:xfrm>
            <a:off x="3850920" y="4374720"/>
            <a:ext cx="236448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 type="body"/>
          </p:nvPr>
        </p:nvSpPr>
        <p:spPr>
          <a:xfrm>
            <a:off x="1368000" y="4374720"/>
            <a:ext cx="236448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1368000" y="3096000"/>
            <a:ext cx="7344000" cy="2448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1368000" y="3096000"/>
            <a:ext cx="7344000" cy="2448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1368000" y="3096000"/>
            <a:ext cx="3583800" cy="2448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body"/>
          </p:nvPr>
        </p:nvSpPr>
        <p:spPr>
          <a:xfrm>
            <a:off x="5131440" y="3096000"/>
            <a:ext cx="3583800" cy="2448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1080000" y="72000"/>
            <a:ext cx="8495640" cy="400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1368000" y="309600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1368000" y="437472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5131440" y="3096000"/>
            <a:ext cx="3583800" cy="2448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1368000" y="3096000"/>
            <a:ext cx="3583800" cy="2448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5131440" y="309600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body"/>
          </p:nvPr>
        </p:nvSpPr>
        <p:spPr>
          <a:xfrm>
            <a:off x="5131440" y="437472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1368000" y="309600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5131440" y="309600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 type="body"/>
          </p:nvPr>
        </p:nvSpPr>
        <p:spPr>
          <a:xfrm>
            <a:off x="1368000" y="4374720"/>
            <a:ext cx="73440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1368000" y="3096000"/>
            <a:ext cx="73440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1368000" y="4374720"/>
            <a:ext cx="73440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1368000" y="309600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5131440" y="309600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 type="body"/>
          </p:nvPr>
        </p:nvSpPr>
        <p:spPr>
          <a:xfrm>
            <a:off x="5131440" y="437472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 type="body"/>
          </p:nvPr>
        </p:nvSpPr>
        <p:spPr>
          <a:xfrm>
            <a:off x="1368000" y="4374720"/>
            <a:ext cx="358380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body"/>
          </p:nvPr>
        </p:nvSpPr>
        <p:spPr>
          <a:xfrm>
            <a:off x="1368000" y="3096000"/>
            <a:ext cx="236448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 type="body"/>
          </p:nvPr>
        </p:nvSpPr>
        <p:spPr>
          <a:xfrm>
            <a:off x="3850920" y="3096000"/>
            <a:ext cx="236448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 type="body"/>
          </p:nvPr>
        </p:nvSpPr>
        <p:spPr>
          <a:xfrm>
            <a:off x="6334200" y="3096000"/>
            <a:ext cx="236448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 type="body"/>
          </p:nvPr>
        </p:nvSpPr>
        <p:spPr>
          <a:xfrm>
            <a:off x="6334200" y="4374720"/>
            <a:ext cx="236448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 type="body"/>
          </p:nvPr>
        </p:nvSpPr>
        <p:spPr>
          <a:xfrm>
            <a:off x="3850920" y="4374720"/>
            <a:ext cx="236448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3" name="PlaceHolder 7"/>
          <p:cNvSpPr>
            <a:spLocks noGrp="1"/>
          </p:cNvSpPr>
          <p:nvPr>
            <p:ph type="body"/>
          </p:nvPr>
        </p:nvSpPr>
        <p:spPr>
          <a:xfrm>
            <a:off x="1368000" y="4374720"/>
            <a:ext cx="2364480" cy="1167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080000" y="3528000"/>
            <a:ext cx="8496000" cy="83016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r>
              <a:rPr b="0" lang="it-IT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Click to edit the title text format</a:t>
            </a:r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4752000"/>
            <a:ext cx="9071640" cy="4384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Click to edit the outline text format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Second Outline Level</a:t>
            </a:r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Third Outline Level</a:t>
            </a:r>
            <a:endParaRPr b="0" lang="it-IT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Fourth Outline Level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Fifth Outline Level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Sixth Outline Level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Seventh Outline Level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it-IT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it-IT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it-IT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it-IT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6E3EB97C-62E4-48FA-9BD9-8296F1689B0A}" type="slidenum">
              <a:rPr b="0" lang="it-IT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it-IT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r>
              <a:rPr b="0" lang="it-IT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Click to edit the title text format</a:t>
            </a:r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Click to edit the outline text format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Second Outline Level</a:t>
            </a:r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Third Outline Level</a:t>
            </a:r>
            <a:endParaRPr b="0" lang="it-IT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Fourth Outline Level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Fifth Outline Level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Sixth Outline Level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Seventh Outline Level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it-IT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it-IT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it-IT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it-IT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80138736-361B-4F8E-8483-E8E272CE9379}" type="slidenum">
              <a:rPr b="0" lang="it-IT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it-IT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r>
              <a:rPr b="0" lang="it-IT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Click to edit the title text format</a:t>
            </a:r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99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Click to edit the outline text format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Second Outline Level</a:t>
            </a:r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Third Outline Level</a:t>
            </a:r>
            <a:endParaRPr b="0" lang="it-IT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Fourth Outline Level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Fifth Outline Level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Sixth Outline Level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Seventh Outline Level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it-IT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it-IT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it-IT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it-IT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sldNum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74A131D2-5506-452A-B8A8-3F1C7E934BD5}" type="slidenum">
              <a:rPr b="0" lang="it-IT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it-IT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1080000" y="72000"/>
            <a:ext cx="8495640" cy="864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algn="ctr"/>
            <a:r>
              <a:rPr b="0" lang="it-IT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Ubuntu"/>
              </a:rPr>
              <a:t>Click to edit the title text format</a:t>
            </a:r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1368000" y="3096000"/>
            <a:ext cx="7344000" cy="2448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Aft>
                <a:spcPts val="1417"/>
              </a:spcAft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</a:pP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it-IT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it-IT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it-IT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it-IT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it-IT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sldNum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0F680AC3-EA13-4012-9B55-011389DC95B9}" type="slidenum">
              <a:rPr b="0" lang="it-IT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it-IT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28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3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extShape 1"/>
          <p:cNvSpPr txBox="1"/>
          <p:nvPr/>
        </p:nvSpPr>
        <p:spPr>
          <a:xfrm>
            <a:off x="1080000" y="3528000"/>
            <a:ext cx="8496000" cy="830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TextShape 1"/>
          <p:cNvSpPr txBox="1"/>
          <p:nvPr/>
        </p:nvSpPr>
        <p:spPr>
          <a:xfrm>
            <a:off x="1080000" y="72000"/>
            <a:ext cx="8495640" cy="86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166" name="TextShape 2"/>
          <p:cNvSpPr txBox="1"/>
          <p:nvPr/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extShape 1"/>
          <p:cNvSpPr txBox="1"/>
          <p:nvPr/>
        </p:nvSpPr>
        <p:spPr>
          <a:xfrm>
            <a:off x="1080000" y="72000"/>
            <a:ext cx="8495640" cy="86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168" name="TextShape 2"/>
          <p:cNvSpPr txBox="1"/>
          <p:nvPr/>
        </p:nvSpPr>
        <p:spPr>
          <a:xfrm>
            <a:off x="504000" y="1769040"/>
            <a:ext cx="4426920" cy="4998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169" name="TextShape 3"/>
          <p:cNvSpPr txBox="1"/>
          <p:nvPr/>
        </p:nvSpPr>
        <p:spPr>
          <a:xfrm>
            <a:off x="5152680" y="1769040"/>
            <a:ext cx="4426920" cy="4998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extShape 1"/>
          <p:cNvSpPr txBox="1"/>
          <p:nvPr/>
        </p:nvSpPr>
        <p:spPr>
          <a:xfrm>
            <a:off x="1080000" y="72000"/>
            <a:ext cx="8495640" cy="86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rmAutofit/>
          </a:bodyPr>
          <a:p>
            <a:pPr algn="ctr"/>
            <a:endParaRPr b="0" lang="it-IT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Ubuntu"/>
            </a:endParaRPr>
          </a:p>
        </p:txBody>
      </p:sp>
      <p:sp>
        <p:nvSpPr>
          <p:cNvPr id="171" name="TextShape 2"/>
          <p:cNvSpPr txBox="1"/>
          <p:nvPr/>
        </p:nvSpPr>
        <p:spPr>
          <a:xfrm>
            <a:off x="1368000" y="3096000"/>
            <a:ext cx="7344000" cy="244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2020-01-24T14:00:45Z</dcterms:created>
  <dc:creator/>
  <dc:description/>
  <dc:language>en-US</dc:language>
  <cp:lastModifiedBy/>
  <cp:revision>1</cp:revision>
  <dc:subject/>
  <dc:title>Esperanto Verda</dc:title>
</cp:coreProperties>
</file>