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rIns="0" tIns="0" bIns="0" anchor="ctr"/>
          <a:p>
            <a:pPr algn="ctr">
              <a:spcBef>
                <a:spcPts val="799"/>
              </a:spcBef>
            </a:pP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rIns="0" tIns="0" bIns="0" anchor="ctr"/>
          <a:p>
            <a:pPr algn="ctr">
              <a:spcBef>
                <a:spcPts val="799"/>
              </a:spcBef>
            </a:pP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2680" indent="-285480">
              <a:spcBef>
                <a:spcPts val="697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143000" indent="-228600">
              <a:spcBef>
                <a:spcPts val="598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600200" indent="-228600">
              <a:spcBef>
                <a:spcPts val="4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057400" indent="-228600">
              <a:spcBef>
                <a:spcPts val="499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057400" indent="-228600">
              <a:spcBef>
                <a:spcPts val="499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2057400" indent="-228600">
              <a:spcBef>
                <a:spcPts val="499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/>
            <a:fld id="{A1CDC9B3-6E92-42CC-9FEF-4561CA2C62B3}" type="slidenum">
              <a:rPr b="0" lang="es-E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395280" y="4149360"/>
            <a:ext cx="4464000" cy="54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/>
            <a:r>
              <a:rPr b="1" lang="es-UY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Presentation Title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395280" y="4613400"/>
            <a:ext cx="3673440" cy="54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/>
          <a:p>
            <a:pPr marL="216000" indent="-216000"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1" lang="es-UY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Subtitle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395280" y="141840"/>
            <a:ext cx="8229600" cy="1074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457200" y="18558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2019-01-29T17:32:19Z</dcterms:created>
  <dc:creator/>
  <dc:description>This &lt;a href="http://www.tidyform.com/download/examples-of-self-introduction-speech-ppt.html"&gt;Examples of Self Introduction Speech PPT&lt;/a&gt; are free to download and edit. For more related templates, see &lt;a href="http://www.tidyform.com/self-introduction-speech-examples.html"&gt;Self Introduction Speech Examples&lt;/a&gt; of &lt;a href="http://www.tidyform.com/speech-examples.html"&gt;Speech Examples&lt;/a&gt;. More than 1700 templates of &lt;a href="http://www.tidyform.com/life.html"&gt;Life&lt;/a&gt; category are offered by &lt;a href="www.tidyform.com"&gt;TidyForm&lt;/a&gt;.</dc:description>
  <cp:keywords>speech examples self introduction speech examples</cp:keywords>
  <dc:language>en-US</dc:language>
  <cp:lastModifiedBy/>
  <cp:revision>1</cp:revision>
  <dc:subject>Private: Correspondence</dc:subject>
  <dc:title>Examples of Self Introduction Speech PPT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Personal Use</vt:lpwstr>
  </property>
</Properties>
</file>