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slides/_rels/slide26.xml.rels" ContentType="application/vnd.openxmlformats-package.relationships+xml"/>
  <Override PartName="/ppt/slides/_rels/slide10.xml.rels" ContentType="application/vnd.openxmlformats-package.relationships+xml"/>
  <Override PartName="/ppt/slides/_rels/slide17.xml.rels" ContentType="application/vnd.openxmlformats-package.relationships+xml"/>
  <Override PartName="/ppt/slides/_rels/slide9.xml.rels" ContentType="application/vnd.openxmlformats-package.relationships+xml"/>
  <Override PartName="/ppt/slides/_rels/slide24.xml.rels" ContentType="application/vnd.openxmlformats-package.relationships+xml"/>
  <Override PartName="/ppt/slides/_rels/slide2.xml.rels" ContentType="application/vnd.openxmlformats-package.relationships+xml"/>
  <Override PartName="/ppt/slides/_rels/slide8.xml.rels" ContentType="application/vnd.openxmlformats-package.relationships+xml"/>
  <Override PartName="/ppt/slides/_rels/slide23.xml.rels" ContentType="application/vnd.openxmlformats-package.relationships+xml"/>
  <Override PartName="/ppt/slides/_rels/slide1.xml.rels" ContentType="application/vnd.openxmlformats-package.relationships+xml"/>
  <Override PartName="/ppt/slides/_rels/slide7.xml.rels" ContentType="application/vnd.openxmlformats-package.relationships+xml"/>
  <Override PartName="/ppt/slides/_rels/slide28.xml.rels" ContentType="application/vnd.openxmlformats-package.relationships+xml"/>
  <Override PartName="/ppt/slides/_rels/slide6.xml.rels" ContentType="application/vnd.openxmlformats-package.relationships+xml"/>
  <Override PartName="/ppt/slides/_rels/slide25.xml.rels" ContentType="application/vnd.openxmlformats-package.relationships+xml"/>
  <Override PartName="/ppt/slides/_rels/slide3.xml.rels" ContentType="application/vnd.openxmlformats-package.relationships+xml"/>
  <Override PartName="/ppt/slides/_rels/slide11.xml.rels" ContentType="application/vnd.openxmlformats-package.relationships+xml"/>
  <Override PartName="/ppt/slides/_rels/slide18.xml.rels" ContentType="application/vnd.openxmlformats-package.relationships+xml"/>
  <Override PartName="/ppt/slides/_rels/slide4.xml.rels" ContentType="application/vnd.openxmlformats-package.relationships+xml"/>
  <Override PartName="/ppt/slides/_rels/slide12.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5.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22.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slide22.xml" ContentType="application/vnd.openxmlformats-officedocument.presentationml.slide+xml"/>
  <Override PartName="/ppt/slides/slide7.xml" ContentType="application/vnd.openxmlformats-officedocument.presentationml.slide+xml"/>
  <Override PartName="/ppt/slides/slide21.xml" ContentType="application/vnd.openxmlformats-officedocument.presentationml.slide+xml"/>
  <Override PartName="/ppt/slides/slide28.xml" ContentType="application/vnd.openxmlformats-officedocument.presentationml.slide+xml"/>
  <Override PartName="/ppt/slides/slide6.xml" ContentType="application/vnd.openxmlformats-officedocument.presentationml.slide+xml"/>
  <Override PartName="/ppt/slides/slide20.xml" ContentType="application/vnd.openxmlformats-officedocument.presentationml.slide+xml"/>
  <Override PartName="/ppt/slides/slide27.xml" ContentType="application/vnd.openxmlformats-officedocument.presentationml.slide+xml"/>
  <Override PartName="/ppt/slides/slide5.xml" ContentType="application/vnd.openxmlformats-officedocument.presentationml.slide+xml"/>
  <Override PartName="/ppt/slides/slide26.xml" ContentType="application/vnd.openxmlformats-officedocument.presentationml.slide+xml"/>
  <Override PartName="/ppt/slides/slide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24.xml" ContentType="application/vnd.openxmlformats-officedocument.presentationml.slide+xml"/>
  <Override PartName="/ppt/slides/slide2.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23.xml" ContentType="application/vnd.openxmlformats-officedocument.presentationml.slide+xml"/>
  <Override PartName="/ppt/slides/slide1.xml" ContentType="application/vnd.openxmlformats-officedocument.presentationml.slide+xml"/>
  <Override PartName="/ppt/slides/slide19.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9.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1.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19.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22.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1"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102" name="PlaceHolder 2"/>
          <p:cNvSpPr>
            <a:spLocks noGrp="1"/>
          </p:cNvSpPr>
          <p:nvPr>
            <p:ph type="subTitle"/>
          </p:nvPr>
        </p:nvSpPr>
        <p:spPr>
          <a:xfrm>
            <a:off x="685800" y="1981080"/>
            <a:ext cx="7772400" cy="4114800"/>
          </a:xfrm>
          <a:prstGeom prst="rect">
            <a:avLst/>
          </a:prstGeom>
        </p:spPr>
        <p:txBody>
          <a:bodyPr lIns="0" rIns="0" tIns="0" bIns="0" anchor="ctr"/>
          <a:p>
            <a:pPr algn="ctr">
              <a:spcBef>
                <a:spcPts val="799"/>
              </a:spcBef>
            </a:pPr>
            <a:endParaRPr b="0" lang="en-US" sz="3200" spc="-1" strike="noStrike">
              <a:solidFill>
                <a:srgbClr val="ffcc00"/>
              </a:solidFill>
              <a:uFill>
                <a:solidFill>
                  <a:srgbClr val="ffffff"/>
                </a:solidFill>
              </a:uFill>
              <a:latin typeface="Arial Black"/>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104" name="PlaceHolder 2"/>
          <p:cNvSpPr>
            <a:spLocks noGrp="1"/>
          </p:cNvSpPr>
          <p:nvPr>
            <p:ph type="body"/>
          </p:nvPr>
        </p:nvSpPr>
        <p:spPr>
          <a:xfrm>
            <a:off x="685800" y="1981080"/>
            <a:ext cx="7772400" cy="411480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106" name="PlaceHolder 2"/>
          <p:cNvSpPr>
            <a:spLocks noGrp="1"/>
          </p:cNvSpPr>
          <p:nvPr>
            <p:ph type="body"/>
          </p:nvPr>
        </p:nvSpPr>
        <p:spPr>
          <a:xfrm>
            <a:off x="685800" y="1981080"/>
            <a:ext cx="3792600" cy="411480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07" name="PlaceHolder 3"/>
          <p:cNvSpPr>
            <a:spLocks noGrp="1"/>
          </p:cNvSpPr>
          <p:nvPr>
            <p:ph type="body"/>
          </p:nvPr>
        </p:nvSpPr>
        <p:spPr>
          <a:xfrm>
            <a:off x="4668480" y="1981080"/>
            <a:ext cx="3792600" cy="411480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8"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9" name="PlaceHolder 1"/>
          <p:cNvSpPr>
            <a:spLocks noGrp="1"/>
          </p:cNvSpPr>
          <p:nvPr>
            <p:ph type="subTitle"/>
          </p:nvPr>
        </p:nvSpPr>
        <p:spPr>
          <a:xfrm>
            <a:off x="685800" y="301320"/>
            <a:ext cx="7772400" cy="6778080"/>
          </a:xfrm>
          <a:prstGeom prst="rect">
            <a:avLst/>
          </a:prstGeom>
        </p:spPr>
        <p:txBody>
          <a:bodyPr lIns="0" rIns="0" tIns="0" bIns="0" anchor="ctr"/>
          <a:p>
            <a:pPr algn="ctr">
              <a:spcBef>
                <a:spcPts val="799"/>
              </a:spcBef>
            </a:pPr>
            <a:endParaRPr b="0" lang="en-US" sz="3200" spc="-1" strike="noStrike">
              <a:solidFill>
                <a:srgbClr val="ffcc00"/>
              </a:solidFill>
              <a:uFill>
                <a:solidFill>
                  <a:srgbClr val="ffffff"/>
                </a:solidFill>
              </a:uFill>
              <a:latin typeface="Arial Black"/>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111" name="PlaceHolder 2"/>
          <p:cNvSpPr>
            <a:spLocks noGrp="1"/>
          </p:cNvSpPr>
          <p:nvPr>
            <p:ph type="body"/>
          </p:nvPr>
        </p:nvSpPr>
        <p:spPr>
          <a:xfrm>
            <a:off x="685800" y="198108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12" name="PlaceHolder 3"/>
          <p:cNvSpPr>
            <a:spLocks noGrp="1"/>
          </p:cNvSpPr>
          <p:nvPr>
            <p:ph type="body"/>
          </p:nvPr>
        </p:nvSpPr>
        <p:spPr>
          <a:xfrm>
            <a:off x="685800" y="413064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13" name="PlaceHolder 4"/>
          <p:cNvSpPr>
            <a:spLocks noGrp="1"/>
          </p:cNvSpPr>
          <p:nvPr>
            <p:ph type="body"/>
          </p:nvPr>
        </p:nvSpPr>
        <p:spPr>
          <a:xfrm>
            <a:off x="4668480" y="1981080"/>
            <a:ext cx="3792600" cy="411480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115" name="PlaceHolder 2"/>
          <p:cNvSpPr>
            <a:spLocks noGrp="1"/>
          </p:cNvSpPr>
          <p:nvPr>
            <p:ph type="body"/>
          </p:nvPr>
        </p:nvSpPr>
        <p:spPr>
          <a:xfrm>
            <a:off x="685800" y="1981080"/>
            <a:ext cx="3792600" cy="411480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16" name="PlaceHolder 3"/>
          <p:cNvSpPr>
            <a:spLocks noGrp="1"/>
          </p:cNvSpPr>
          <p:nvPr>
            <p:ph type="body"/>
          </p:nvPr>
        </p:nvSpPr>
        <p:spPr>
          <a:xfrm>
            <a:off x="4668480" y="198108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17" name="PlaceHolder 4"/>
          <p:cNvSpPr>
            <a:spLocks noGrp="1"/>
          </p:cNvSpPr>
          <p:nvPr>
            <p:ph type="body"/>
          </p:nvPr>
        </p:nvSpPr>
        <p:spPr>
          <a:xfrm>
            <a:off x="4668480" y="413064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119" name="PlaceHolder 2"/>
          <p:cNvSpPr>
            <a:spLocks noGrp="1"/>
          </p:cNvSpPr>
          <p:nvPr>
            <p:ph type="body"/>
          </p:nvPr>
        </p:nvSpPr>
        <p:spPr>
          <a:xfrm>
            <a:off x="685800" y="198108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20" name="PlaceHolder 3"/>
          <p:cNvSpPr>
            <a:spLocks noGrp="1"/>
          </p:cNvSpPr>
          <p:nvPr>
            <p:ph type="body"/>
          </p:nvPr>
        </p:nvSpPr>
        <p:spPr>
          <a:xfrm>
            <a:off x="4668480" y="198108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21" name="PlaceHolder 4"/>
          <p:cNvSpPr>
            <a:spLocks noGrp="1"/>
          </p:cNvSpPr>
          <p:nvPr>
            <p:ph type="body"/>
          </p:nvPr>
        </p:nvSpPr>
        <p:spPr>
          <a:xfrm>
            <a:off x="685800" y="4130640"/>
            <a:ext cx="77724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123" name="PlaceHolder 2"/>
          <p:cNvSpPr>
            <a:spLocks noGrp="1"/>
          </p:cNvSpPr>
          <p:nvPr>
            <p:ph type="body"/>
          </p:nvPr>
        </p:nvSpPr>
        <p:spPr>
          <a:xfrm>
            <a:off x="685800" y="1981080"/>
            <a:ext cx="77724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24" name="PlaceHolder 3"/>
          <p:cNvSpPr>
            <a:spLocks noGrp="1"/>
          </p:cNvSpPr>
          <p:nvPr>
            <p:ph type="body"/>
          </p:nvPr>
        </p:nvSpPr>
        <p:spPr>
          <a:xfrm>
            <a:off x="685800" y="4130640"/>
            <a:ext cx="77724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126" name="PlaceHolder 2"/>
          <p:cNvSpPr>
            <a:spLocks noGrp="1"/>
          </p:cNvSpPr>
          <p:nvPr>
            <p:ph type="body"/>
          </p:nvPr>
        </p:nvSpPr>
        <p:spPr>
          <a:xfrm>
            <a:off x="685800" y="198108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27" name="PlaceHolder 3"/>
          <p:cNvSpPr>
            <a:spLocks noGrp="1"/>
          </p:cNvSpPr>
          <p:nvPr>
            <p:ph type="body"/>
          </p:nvPr>
        </p:nvSpPr>
        <p:spPr>
          <a:xfrm>
            <a:off x="4668480" y="198108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28" name="PlaceHolder 4"/>
          <p:cNvSpPr>
            <a:spLocks noGrp="1"/>
          </p:cNvSpPr>
          <p:nvPr>
            <p:ph type="body"/>
          </p:nvPr>
        </p:nvSpPr>
        <p:spPr>
          <a:xfrm>
            <a:off x="4668480" y="413064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29" name="PlaceHolder 5"/>
          <p:cNvSpPr>
            <a:spLocks noGrp="1"/>
          </p:cNvSpPr>
          <p:nvPr>
            <p:ph type="body"/>
          </p:nvPr>
        </p:nvSpPr>
        <p:spPr>
          <a:xfrm>
            <a:off x="685800" y="413064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131" name="PlaceHolder 2"/>
          <p:cNvSpPr>
            <a:spLocks noGrp="1"/>
          </p:cNvSpPr>
          <p:nvPr>
            <p:ph type="body"/>
          </p:nvPr>
        </p:nvSpPr>
        <p:spPr>
          <a:xfrm>
            <a:off x="685800" y="1981080"/>
            <a:ext cx="250236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32" name="PlaceHolder 3"/>
          <p:cNvSpPr>
            <a:spLocks noGrp="1"/>
          </p:cNvSpPr>
          <p:nvPr>
            <p:ph type="body"/>
          </p:nvPr>
        </p:nvSpPr>
        <p:spPr>
          <a:xfrm>
            <a:off x="3313800" y="1981080"/>
            <a:ext cx="250236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33" name="PlaceHolder 4"/>
          <p:cNvSpPr>
            <a:spLocks noGrp="1"/>
          </p:cNvSpPr>
          <p:nvPr>
            <p:ph type="body"/>
          </p:nvPr>
        </p:nvSpPr>
        <p:spPr>
          <a:xfrm>
            <a:off x="5941440" y="1981080"/>
            <a:ext cx="250236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34" name="PlaceHolder 5"/>
          <p:cNvSpPr>
            <a:spLocks noGrp="1"/>
          </p:cNvSpPr>
          <p:nvPr>
            <p:ph type="body"/>
          </p:nvPr>
        </p:nvSpPr>
        <p:spPr>
          <a:xfrm>
            <a:off x="5941440" y="4130640"/>
            <a:ext cx="250236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35" name="PlaceHolder 6"/>
          <p:cNvSpPr>
            <a:spLocks noGrp="1"/>
          </p:cNvSpPr>
          <p:nvPr>
            <p:ph type="body"/>
          </p:nvPr>
        </p:nvSpPr>
        <p:spPr>
          <a:xfrm>
            <a:off x="3313800" y="4130640"/>
            <a:ext cx="250236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136" name="PlaceHolder 7"/>
          <p:cNvSpPr>
            <a:spLocks noGrp="1"/>
          </p:cNvSpPr>
          <p:nvPr>
            <p:ph type="body"/>
          </p:nvPr>
        </p:nvSpPr>
        <p:spPr>
          <a:xfrm>
            <a:off x="685800" y="4130640"/>
            <a:ext cx="250236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35"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236" name="PlaceHolder 2"/>
          <p:cNvSpPr>
            <a:spLocks noGrp="1"/>
          </p:cNvSpPr>
          <p:nvPr>
            <p:ph type="subTitle"/>
          </p:nvPr>
        </p:nvSpPr>
        <p:spPr>
          <a:xfrm>
            <a:off x="685800" y="1981080"/>
            <a:ext cx="7772400" cy="4114800"/>
          </a:xfrm>
          <a:prstGeom prst="rect">
            <a:avLst/>
          </a:prstGeom>
        </p:spPr>
        <p:txBody>
          <a:bodyPr lIns="0" rIns="0" tIns="0" bIns="0" anchor="ctr"/>
          <a:p>
            <a:pPr algn="ctr">
              <a:spcBef>
                <a:spcPts val="799"/>
              </a:spcBef>
            </a:pPr>
            <a:endParaRPr b="0" lang="en-US" sz="3200" spc="-1" strike="noStrike">
              <a:solidFill>
                <a:srgbClr val="ffcc00"/>
              </a:solidFill>
              <a:uFill>
                <a:solidFill>
                  <a:srgbClr val="ffffff"/>
                </a:solidFill>
              </a:uFill>
              <a:latin typeface="Arial Black"/>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37"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238" name="PlaceHolder 2"/>
          <p:cNvSpPr>
            <a:spLocks noGrp="1"/>
          </p:cNvSpPr>
          <p:nvPr>
            <p:ph type="body"/>
          </p:nvPr>
        </p:nvSpPr>
        <p:spPr>
          <a:xfrm>
            <a:off x="685800" y="1981080"/>
            <a:ext cx="7772400" cy="411480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39"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240" name="PlaceHolder 2"/>
          <p:cNvSpPr>
            <a:spLocks noGrp="1"/>
          </p:cNvSpPr>
          <p:nvPr>
            <p:ph type="body"/>
          </p:nvPr>
        </p:nvSpPr>
        <p:spPr>
          <a:xfrm>
            <a:off x="685800" y="1981080"/>
            <a:ext cx="3792600" cy="411480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41" name="PlaceHolder 3"/>
          <p:cNvSpPr>
            <a:spLocks noGrp="1"/>
          </p:cNvSpPr>
          <p:nvPr>
            <p:ph type="body"/>
          </p:nvPr>
        </p:nvSpPr>
        <p:spPr>
          <a:xfrm>
            <a:off x="4668480" y="1981080"/>
            <a:ext cx="3792600" cy="411480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42"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43" name="PlaceHolder 1"/>
          <p:cNvSpPr>
            <a:spLocks noGrp="1"/>
          </p:cNvSpPr>
          <p:nvPr>
            <p:ph type="subTitle"/>
          </p:nvPr>
        </p:nvSpPr>
        <p:spPr>
          <a:xfrm>
            <a:off x="685800" y="301320"/>
            <a:ext cx="7772400" cy="6778080"/>
          </a:xfrm>
          <a:prstGeom prst="rect">
            <a:avLst/>
          </a:prstGeom>
        </p:spPr>
        <p:txBody>
          <a:bodyPr lIns="0" rIns="0" tIns="0" bIns="0" anchor="ctr"/>
          <a:p>
            <a:pPr algn="ctr">
              <a:spcBef>
                <a:spcPts val="799"/>
              </a:spcBef>
            </a:pPr>
            <a:endParaRPr b="0" lang="en-US" sz="3200" spc="-1" strike="noStrike">
              <a:solidFill>
                <a:srgbClr val="ffcc00"/>
              </a:solidFill>
              <a:uFill>
                <a:solidFill>
                  <a:srgbClr val="ffffff"/>
                </a:solidFill>
              </a:uFill>
              <a:latin typeface="Arial Black"/>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44"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245" name="PlaceHolder 2"/>
          <p:cNvSpPr>
            <a:spLocks noGrp="1"/>
          </p:cNvSpPr>
          <p:nvPr>
            <p:ph type="body"/>
          </p:nvPr>
        </p:nvSpPr>
        <p:spPr>
          <a:xfrm>
            <a:off x="685800" y="198108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46" name="PlaceHolder 3"/>
          <p:cNvSpPr>
            <a:spLocks noGrp="1"/>
          </p:cNvSpPr>
          <p:nvPr>
            <p:ph type="body"/>
          </p:nvPr>
        </p:nvSpPr>
        <p:spPr>
          <a:xfrm>
            <a:off x="685800" y="413064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47" name="PlaceHolder 4"/>
          <p:cNvSpPr>
            <a:spLocks noGrp="1"/>
          </p:cNvSpPr>
          <p:nvPr>
            <p:ph type="body"/>
          </p:nvPr>
        </p:nvSpPr>
        <p:spPr>
          <a:xfrm>
            <a:off x="4668480" y="1981080"/>
            <a:ext cx="3792600" cy="411480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8"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249" name="PlaceHolder 2"/>
          <p:cNvSpPr>
            <a:spLocks noGrp="1"/>
          </p:cNvSpPr>
          <p:nvPr>
            <p:ph type="body"/>
          </p:nvPr>
        </p:nvSpPr>
        <p:spPr>
          <a:xfrm>
            <a:off x="685800" y="1981080"/>
            <a:ext cx="3792600" cy="411480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50" name="PlaceHolder 3"/>
          <p:cNvSpPr>
            <a:spLocks noGrp="1"/>
          </p:cNvSpPr>
          <p:nvPr>
            <p:ph type="body"/>
          </p:nvPr>
        </p:nvSpPr>
        <p:spPr>
          <a:xfrm>
            <a:off x="4668480" y="198108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51" name="PlaceHolder 4"/>
          <p:cNvSpPr>
            <a:spLocks noGrp="1"/>
          </p:cNvSpPr>
          <p:nvPr>
            <p:ph type="body"/>
          </p:nvPr>
        </p:nvSpPr>
        <p:spPr>
          <a:xfrm>
            <a:off x="4668480" y="413064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52"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253" name="PlaceHolder 2"/>
          <p:cNvSpPr>
            <a:spLocks noGrp="1"/>
          </p:cNvSpPr>
          <p:nvPr>
            <p:ph type="body"/>
          </p:nvPr>
        </p:nvSpPr>
        <p:spPr>
          <a:xfrm>
            <a:off x="685800" y="198108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54" name="PlaceHolder 3"/>
          <p:cNvSpPr>
            <a:spLocks noGrp="1"/>
          </p:cNvSpPr>
          <p:nvPr>
            <p:ph type="body"/>
          </p:nvPr>
        </p:nvSpPr>
        <p:spPr>
          <a:xfrm>
            <a:off x="4668480" y="198108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55" name="PlaceHolder 4"/>
          <p:cNvSpPr>
            <a:spLocks noGrp="1"/>
          </p:cNvSpPr>
          <p:nvPr>
            <p:ph type="body"/>
          </p:nvPr>
        </p:nvSpPr>
        <p:spPr>
          <a:xfrm>
            <a:off x="685800" y="4130640"/>
            <a:ext cx="77724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6"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257" name="PlaceHolder 2"/>
          <p:cNvSpPr>
            <a:spLocks noGrp="1"/>
          </p:cNvSpPr>
          <p:nvPr>
            <p:ph type="body"/>
          </p:nvPr>
        </p:nvSpPr>
        <p:spPr>
          <a:xfrm>
            <a:off x="685800" y="1981080"/>
            <a:ext cx="77724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58" name="PlaceHolder 3"/>
          <p:cNvSpPr>
            <a:spLocks noGrp="1"/>
          </p:cNvSpPr>
          <p:nvPr>
            <p:ph type="body"/>
          </p:nvPr>
        </p:nvSpPr>
        <p:spPr>
          <a:xfrm>
            <a:off x="685800" y="4130640"/>
            <a:ext cx="77724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59"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260" name="PlaceHolder 2"/>
          <p:cNvSpPr>
            <a:spLocks noGrp="1"/>
          </p:cNvSpPr>
          <p:nvPr>
            <p:ph type="body"/>
          </p:nvPr>
        </p:nvSpPr>
        <p:spPr>
          <a:xfrm>
            <a:off x="685800" y="198108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61" name="PlaceHolder 3"/>
          <p:cNvSpPr>
            <a:spLocks noGrp="1"/>
          </p:cNvSpPr>
          <p:nvPr>
            <p:ph type="body"/>
          </p:nvPr>
        </p:nvSpPr>
        <p:spPr>
          <a:xfrm>
            <a:off x="4668480" y="198108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62" name="PlaceHolder 4"/>
          <p:cNvSpPr>
            <a:spLocks noGrp="1"/>
          </p:cNvSpPr>
          <p:nvPr>
            <p:ph type="body"/>
          </p:nvPr>
        </p:nvSpPr>
        <p:spPr>
          <a:xfrm>
            <a:off x="4668480" y="413064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63" name="PlaceHolder 5"/>
          <p:cNvSpPr>
            <a:spLocks noGrp="1"/>
          </p:cNvSpPr>
          <p:nvPr>
            <p:ph type="body"/>
          </p:nvPr>
        </p:nvSpPr>
        <p:spPr>
          <a:xfrm>
            <a:off x="685800" y="4130640"/>
            <a:ext cx="379260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64" name="PlaceHolder 1"/>
          <p:cNvSpPr>
            <a:spLocks noGrp="1"/>
          </p:cNvSpPr>
          <p:nvPr>
            <p:ph type="title"/>
          </p:nvPr>
        </p:nvSpPr>
        <p:spPr>
          <a:xfrm>
            <a:off x="685800" y="301320"/>
            <a:ext cx="7772400" cy="1461960"/>
          </a:xfrm>
          <a:prstGeom prst="rect">
            <a:avLst/>
          </a:prstGeom>
        </p:spPr>
        <p:txBody>
          <a:bodyPr lIns="90000" rIns="90000" tIns="46800" bIns="46800" anchor="ctr"/>
          <a:p>
            <a:endParaRPr b="0" lang="en-US" sz="4400" spc="-1" strike="noStrike">
              <a:solidFill>
                <a:srgbClr val="ffffff"/>
              </a:solidFill>
              <a:uFill>
                <a:solidFill>
                  <a:srgbClr val="ffffff"/>
                </a:solidFill>
              </a:uFill>
              <a:latin typeface="Arial Black"/>
            </a:endParaRPr>
          </a:p>
        </p:txBody>
      </p:sp>
      <p:sp>
        <p:nvSpPr>
          <p:cNvPr id="265" name="PlaceHolder 2"/>
          <p:cNvSpPr>
            <a:spLocks noGrp="1"/>
          </p:cNvSpPr>
          <p:nvPr>
            <p:ph type="body"/>
          </p:nvPr>
        </p:nvSpPr>
        <p:spPr>
          <a:xfrm>
            <a:off x="685800" y="1981080"/>
            <a:ext cx="250236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66" name="PlaceHolder 3"/>
          <p:cNvSpPr>
            <a:spLocks noGrp="1"/>
          </p:cNvSpPr>
          <p:nvPr>
            <p:ph type="body"/>
          </p:nvPr>
        </p:nvSpPr>
        <p:spPr>
          <a:xfrm>
            <a:off x="3313800" y="1981080"/>
            <a:ext cx="250236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67" name="PlaceHolder 4"/>
          <p:cNvSpPr>
            <a:spLocks noGrp="1"/>
          </p:cNvSpPr>
          <p:nvPr>
            <p:ph type="body"/>
          </p:nvPr>
        </p:nvSpPr>
        <p:spPr>
          <a:xfrm>
            <a:off x="5941440" y="1981080"/>
            <a:ext cx="250236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68" name="PlaceHolder 5"/>
          <p:cNvSpPr>
            <a:spLocks noGrp="1"/>
          </p:cNvSpPr>
          <p:nvPr>
            <p:ph type="body"/>
          </p:nvPr>
        </p:nvSpPr>
        <p:spPr>
          <a:xfrm>
            <a:off x="5941440" y="4130640"/>
            <a:ext cx="250236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69" name="PlaceHolder 6"/>
          <p:cNvSpPr>
            <a:spLocks noGrp="1"/>
          </p:cNvSpPr>
          <p:nvPr>
            <p:ph type="body"/>
          </p:nvPr>
        </p:nvSpPr>
        <p:spPr>
          <a:xfrm>
            <a:off x="3313800" y="4130640"/>
            <a:ext cx="250236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
        <p:nvSpPr>
          <p:cNvPr id="270" name="PlaceHolder 7"/>
          <p:cNvSpPr>
            <a:spLocks noGrp="1"/>
          </p:cNvSpPr>
          <p:nvPr>
            <p:ph type="body"/>
          </p:nvPr>
        </p:nvSpPr>
        <p:spPr>
          <a:xfrm>
            <a:off x="685800" y="4130640"/>
            <a:ext cx="2502360" cy="1962720"/>
          </a:xfrm>
          <a:prstGeom prst="rect">
            <a:avLst/>
          </a:prstGeom>
        </p:spPr>
        <p:txBody>
          <a:bodyPr lIns="90000" rIns="90000" tIns="46800" bIns="46800"/>
          <a:p>
            <a:endParaRPr b="0" lang="en-US" sz="3200" spc="-1" strike="noStrike">
              <a:solidFill>
                <a:srgbClr val="ffcc00"/>
              </a:solidFill>
              <a:uFill>
                <a:solidFill>
                  <a:srgbClr val="ffffff"/>
                </a:solidFill>
              </a:uFill>
              <a:latin typeface="Arial Black"/>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0" name="CustomShape 1"/>
          <p:cNvSpPr/>
          <p:nvPr/>
        </p:nvSpPr>
        <p:spPr>
          <a:xfrm>
            <a:off x="7566840" y="2500200"/>
            <a:ext cx="1004760" cy="753840"/>
          </a:xfrm>
          <a:prstGeom prst="ellipse">
            <a:avLst/>
          </a:prstGeom>
          <a:gradFill>
            <a:gsLst>
              <a:gs pos="0">
                <a:srgbClr val="af273e"/>
              </a:gs>
              <a:gs pos="100000">
                <a:srgbClr val="000000"/>
              </a:gs>
            </a:gsLst>
            <a:path path="rect"/>
          </a:gradFill>
          <a:ln>
            <a:noFill/>
          </a:ln>
        </p:spPr>
        <p:style>
          <a:lnRef idx="0"/>
          <a:fillRef idx="0"/>
          <a:effectRef idx="0"/>
          <a:fontRef idx="minor"/>
        </p:style>
      </p:sp>
      <p:sp>
        <p:nvSpPr>
          <p:cNvPr id="1" name="CustomShape 2"/>
          <p:cNvSpPr/>
          <p:nvPr/>
        </p:nvSpPr>
        <p:spPr>
          <a:xfrm>
            <a:off x="7927560" y="2829600"/>
            <a:ext cx="241920" cy="141480"/>
          </a:xfrm>
          <a:prstGeom prst="ellipse">
            <a:avLst/>
          </a:prstGeom>
          <a:gradFill>
            <a:gsLst>
              <a:gs pos="0">
                <a:srgbClr val="ff8b17"/>
              </a:gs>
              <a:gs pos="100000">
                <a:srgbClr val="af273e"/>
              </a:gs>
            </a:gsLst>
            <a:path path="rect"/>
          </a:gradFill>
          <a:ln>
            <a:noFill/>
          </a:ln>
        </p:spPr>
        <p:style>
          <a:lnRef idx="0"/>
          <a:fillRef idx="0"/>
          <a:effectRef idx="0"/>
          <a:fontRef idx="minor"/>
        </p:style>
      </p:sp>
      <p:sp>
        <p:nvSpPr>
          <p:cNvPr id="2" name="CustomShape 3"/>
          <p:cNvSpPr/>
          <p:nvPr/>
        </p:nvSpPr>
        <p:spPr>
          <a:xfrm>
            <a:off x="7798320" y="1443600"/>
            <a:ext cx="1005120" cy="753840"/>
          </a:xfrm>
          <a:prstGeom prst="ellipse">
            <a:avLst/>
          </a:prstGeom>
          <a:gradFill>
            <a:gsLst>
              <a:gs pos="0">
                <a:srgbClr val="af273e"/>
              </a:gs>
              <a:gs pos="100000">
                <a:srgbClr val="000000"/>
              </a:gs>
            </a:gsLst>
            <a:path path="rect"/>
          </a:gradFill>
          <a:ln>
            <a:noFill/>
          </a:ln>
        </p:spPr>
        <p:style>
          <a:lnRef idx="0"/>
          <a:fillRef idx="0"/>
          <a:effectRef idx="0"/>
          <a:fontRef idx="minor"/>
        </p:style>
      </p:sp>
      <p:sp>
        <p:nvSpPr>
          <p:cNvPr id="3" name="CustomShape 4"/>
          <p:cNvSpPr/>
          <p:nvPr/>
        </p:nvSpPr>
        <p:spPr>
          <a:xfrm>
            <a:off x="8159400" y="1773000"/>
            <a:ext cx="241920" cy="141480"/>
          </a:xfrm>
          <a:prstGeom prst="ellipse">
            <a:avLst/>
          </a:prstGeom>
          <a:gradFill>
            <a:gsLst>
              <a:gs pos="0">
                <a:srgbClr val="ff8b17"/>
              </a:gs>
              <a:gs pos="100000">
                <a:srgbClr val="af273e"/>
              </a:gs>
            </a:gsLst>
            <a:path path="rect"/>
          </a:gradFill>
          <a:ln>
            <a:noFill/>
          </a:ln>
        </p:spPr>
        <p:style>
          <a:lnRef idx="0"/>
          <a:fillRef idx="0"/>
          <a:effectRef idx="0"/>
          <a:fontRef idx="minor"/>
        </p:style>
      </p:sp>
      <p:sp>
        <p:nvSpPr>
          <p:cNvPr id="4" name="CustomShape 5"/>
          <p:cNvSpPr/>
          <p:nvPr/>
        </p:nvSpPr>
        <p:spPr>
          <a:xfrm>
            <a:off x="6328800" y="0"/>
            <a:ext cx="1005120" cy="753840"/>
          </a:xfrm>
          <a:prstGeom prst="ellipse">
            <a:avLst/>
          </a:prstGeom>
          <a:gradFill>
            <a:gsLst>
              <a:gs pos="0">
                <a:srgbClr val="af273e"/>
              </a:gs>
              <a:gs pos="100000">
                <a:srgbClr val="000000"/>
              </a:gs>
            </a:gsLst>
            <a:path path="rect"/>
          </a:gradFill>
          <a:ln>
            <a:noFill/>
          </a:ln>
        </p:spPr>
        <p:style>
          <a:lnRef idx="0"/>
          <a:fillRef idx="0"/>
          <a:effectRef idx="0"/>
          <a:fontRef idx="minor"/>
        </p:style>
      </p:sp>
      <p:sp>
        <p:nvSpPr>
          <p:cNvPr id="5" name="CustomShape 6"/>
          <p:cNvSpPr/>
          <p:nvPr/>
        </p:nvSpPr>
        <p:spPr>
          <a:xfrm>
            <a:off x="6689880" y="329400"/>
            <a:ext cx="241920" cy="141480"/>
          </a:xfrm>
          <a:prstGeom prst="ellipse">
            <a:avLst/>
          </a:prstGeom>
          <a:gradFill>
            <a:gsLst>
              <a:gs pos="0">
                <a:srgbClr val="ff8b17"/>
              </a:gs>
              <a:gs pos="100000">
                <a:srgbClr val="af273e"/>
              </a:gs>
            </a:gsLst>
            <a:path path="rect"/>
          </a:gradFill>
          <a:ln>
            <a:noFill/>
          </a:ln>
        </p:spPr>
        <p:style>
          <a:lnRef idx="0"/>
          <a:fillRef idx="0"/>
          <a:effectRef idx="0"/>
          <a:fontRef idx="minor"/>
        </p:style>
      </p:sp>
      <p:sp>
        <p:nvSpPr>
          <p:cNvPr id="6" name="CustomShape 7"/>
          <p:cNvSpPr/>
          <p:nvPr/>
        </p:nvSpPr>
        <p:spPr>
          <a:xfrm>
            <a:off x="6990840" y="402840"/>
            <a:ext cx="1498680" cy="1104480"/>
          </a:xfrm>
          <a:prstGeom prst="ellipse">
            <a:avLst/>
          </a:prstGeom>
          <a:gradFill>
            <a:gsLst>
              <a:gs pos="0">
                <a:srgbClr val="af273e"/>
              </a:gs>
              <a:gs pos="100000">
                <a:srgbClr val="000000"/>
              </a:gs>
            </a:gsLst>
            <a:path path="rect"/>
          </a:gradFill>
          <a:ln>
            <a:noFill/>
          </a:ln>
        </p:spPr>
        <p:style>
          <a:lnRef idx="0"/>
          <a:fillRef idx="0"/>
          <a:effectRef idx="0"/>
          <a:fontRef idx="minor"/>
        </p:style>
      </p:sp>
      <p:sp>
        <p:nvSpPr>
          <p:cNvPr id="7" name="CustomShape 8"/>
          <p:cNvSpPr/>
          <p:nvPr/>
        </p:nvSpPr>
        <p:spPr>
          <a:xfrm>
            <a:off x="7563240" y="806760"/>
            <a:ext cx="297000" cy="208440"/>
          </a:xfrm>
          <a:prstGeom prst="ellipse">
            <a:avLst/>
          </a:prstGeom>
          <a:gradFill>
            <a:gsLst>
              <a:gs pos="0">
                <a:srgbClr val="ffe103"/>
              </a:gs>
              <a:gs pos="100000">
                <a:srgbClr val="af273e"/>
              </a:gs>
            </a:gsLst>
            <a:path path="rect"/>
          </a:gradFill>
          <a:ln>
            <a:noFill/>
          </a:ln>
        </p:spPr>
        <p:style>
          <a:lnRef idx="0"/>
          <a:fillRef idx="0"/>
          <a:effectRef idx="0"/>
          <a:fontRef idx="minor"/>
        </p:style>
      </p:sp>
      <p:sp>
        <p:nvSpPr>
          <p:cNvPr id="8" name="CustomShape 9"/>
          <p:cNvSpPr/>
          <p:nvPr/>
        </p:nvSpPr>
        <p:spPr>
          <a:xfrm rot="2711400">
            <a:off x="7760520" y="1132920"/>
            <a:ext cx="884520" cy="15984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9" name="CustomShape 10"/>
          <p:cNvSpPr/>
          <p:nvPr/>
        </p:nvSpPr>
        <p:spPr>
          <a:xfrm rot="2711400">
            <a:off x="8404920" y="1601640"/>
            <a:ext cx="474480" cy="2512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10" name="CustomShape 11"/>
          <p:cNvSpPr/>
          <p:nvPr/>
        </p:nvSpPr>
        <p:spPr>
          <a:xfrm rot="2103600">
            <a:off x="7811280" y="1022040"/>
            <a:ext cx="931320" cy="17784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1" name="CustomShape 12"/>
          <p:cNvSpPr/>
          <p:nvPr/>
        </p:nvSpPr>
        <p:spPr>
          <a:xfrm rot="2103600">
            <a:off x="8575920" y="1425600"/>
            <a:ext cx="499680" cy="2793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2" name="CustomShape 13"/>
          <p:cNvSpPr/>
          <p:nvPr/>
        </p:nvSpPr>
        <p:spPr>
          <a:xfrm rot="1582800">
            <a:off x="7828560" y="924840"/>
            <a:ext cx="890280" cy="15588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3" name="CustomShape 14"/>
          <p:cNvSpPr/>
          <p:nvPr/>
        </p:nvSpPr>
        <p:spPr>
          <a:xfrm rot="1582800">
            <a:off x="8620920" y="1226520"/>
            <a:ext cx="478080" cy="2440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4" name="CustomShape 15"/>
          <p:cNvSpPr/>
          <p:nvPr/>
        </p:nvSpPr>
        <p:spPr>
          <a:xfrm rot="1080000">
            <a:off x="7842600" y="824400"/>
            <a:ext cx="860040" cy="17208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5" name="CustomShape 16"/>
          <p:cNvSpPr/>
          <p:nvPr/>
        </p:nvSpPr>
        <p:spPr>
          <a:xfrm rot="1080000">
            <a:off x="8648280" y="1029960"/>
            <a:ext cx="461880" cy="27000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6" name="CustomShape 17"/>
          <p:cNvSpPr/>
          <p:nvPr/>
        </p:nvSpPr>
        <p:spPr>
          <a:xfrm rot="463200">
            <a:off x="7859880" y="709920"/>
            <a:ext cx="792720" cy="1602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7" name="CustomShape 18"/>
          <p:cNvSpPr/>
          <p:nvPr/>
        </p:nvSpPr>
        <p:spPr>
          <a:xfrm rot="463200">
            <a:off x="8635320" y="796680"/>
            <a:ext cx="425880" cy="2512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8" name="CustomShape 19"/>
          <p:cNvSpPr/>
          <p:nvPr/>
        </p:nvSpPr>
        <p:spPr>
          <a:xfrm rot="21515400">
            <a:off x="7872840" y="647640"/>
            <a:ext cx="720360" cy="1116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9" name="CustomShape 20"/>
          <p:cNvSpPr/>
          <p:nvPr/>
        </p:nvSpPr>
        <p:spPr>
          <a:xfrm rot="21515400">
            <a:off x="8588880" y="637200"/>
            <a:ext cx="386640" cy="1749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20" name="CustomShape 21"/>
          <p:cNvSpPr/>
          <p:nvPr/>
        </p:nvSpPr>
        <p:spPr>
          <a:xfrm rot="20797200">
            <a:off x="7849440" y="564840"/>
            <a:ext cx="632880" cy="1098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21" name="CustomShape 22"/>
          <p:cNvSpPr/>
          <p:nvPr/>
        </p:nvSpPr>
        <p:spPr>
          <a:xfrm rot="20797200">
            <a:off x="8473680" y="456480"/>
            <a:ext cx="339840" cy="17280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22" name="CustomShape 23"/>
          <p:cNvSpPr/>
          <p:nvPr/>
        </p:nvSpPr>
        <p:spPr>
          <a:xfrm flipH="1" rot="2711400">
            <a:off x="6788160" y="1196280"/>
            <a:ext cx="884880" cy="15984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23" name="CustomShape 24"/>
          <p:cNvSpPr/>
          <p:nvPr/>
        </p:nvSpPr>
        <p:spPr>
          <a:xfrm flipH="1" rot="2711400">
            <a:off x="6557040" y="1664280"/>
            <a:ext cx="474480" cy="2512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24" name="CustomShape 25"/>
          <p:cNvSpPr/>
          <p:nvPr/>
        </p:nvSpPr>
        <p:spPr>
          <a:xfrm flipH="1" rot="2103600">
            <a:off x="6671880" y="1112040"/>
            <a:ext cx="931320" cy="1782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25" name="CustomShape 26"/>
          <p:cNvSpPr/>
          <p:nvPr/>
        </p:nvSpPr>
        <p:spPr>
          <a:xfrm flipH="1" rot="2103600">
            <a:off x="6336000" y="1515960"/>
            <a:ext cx="500040" cy="2797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26" name="CustomShape 27"/>
          <p:cNvSpPr/>
          <p:nvPr/>
        </p:nvSpPr>
        <p:spPr>
          <a:xfrm flipH="1" rot="1582800">
            <a:off x="6695280" y="1016640"/>
            <a:ext cx="890640" cy="15588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27" name="CustomShape 28"/>
          <p:cNvSpPr/>
          <p:nvPr/>
        </p:nvSpPr>
        <p:spPr>
          <a:xfrm flipH="1" rot="1582800">
            <a:off x="6312600" y="1317960"/>
            <a:ext cx="478080" cy="2440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28" name="CustomShape 29"/>
          <p:cNvSpPr/>
          <p:nvPr/>
        </p:nvSpPr>
        <p:spPr>
          <a:xfrm flipH="1" rot="1080000">
            <a:off x="6710040" y="915840"/>
            <a:ext cx="860400" cy="17028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29" name="CustomShape 30"/>
          <p:cNvSpPr/>
          <p:nvPr/>
        </p:nvSpPr>
        <p:spPr>
          <a:xfrm flipH="1" rot="1080000">
            <a:off x="6303960" y="1121400"/>
            <a:ext cx="461880" cy="26964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30" name="CustomShape 31"/>
          <p:cNvSpPr/>
          <p:nvPr/>
        </p:nvSpPr>
        <p:spPr>
          <a:xfrm flipH="1" rot="463200">
            <a:off x="6759360" y="802080"/>
            <a:ext cx="792360" cy="15948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31" name="CustomShape 32"/>
          <p:cNvSpPr/>
          <p:nvPr/>
        </p:nvSpPr>
        <p:spPr>
          <a:xfrm flipH="1" rot="463200">
            <a:off x="6353640" y="888120"/>
            <a:ext cx="425520" cy="2491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32" name="CustomShape 33"/>
          <p:cNvSpPr/>
          <p:nvPr/>
        </p:nvSpPr>
        <p:spPr>
          <a:xfrm flipH="1" rot="21515400">
            <a:off x="6820920" y="737640"/>
            <a:ext cx="720360" cy="11196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33" name="CustomShape 34"/>
          <p:cNvSpPr/>
          <p:nvPr/>
        </p:nvSpPr>
        <p:spPr>
          <a:xfrm flipH="1" rot="21515400">
            <a:off x="6435360" y="727200"/>
            <a:ext cx="387000" cy="1738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34" name="CustomShape 35"/>
          <p:cNvSpPr/>
          <p:nvPr/>
        </p:nvSpPr>
        <p:spPr>
          <a:xfrm flipH="1" rot="20797200">
            <a:off x="6929640" y="655200"/>
            <a:ext cx="632880" cy="1098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35" name="CustomShape 36"/>
          <p:cNvSpPr/>
          <p:nvPr/>
        </p:nvSpPr>
        <p:spPr>
          <a:xfrm flipH="1" rot="20797200">
            <a:off x="6600600" y="546840"/>
            <a:ext cx="339480" cy="1731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36" name="CustomShape 37"/>
          <p:cNvSpPr/>
          <p:nvPr/>
        </p:nvSpPr>
        <p:spPr>
          <a:xfrm flipH="1" rot="20322000">
            <a:off x="6974640" y="620640"/>
            <a:ext cx="632160" cy="1105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37" name="CustomShape 38"/>
          <p:cNvSpPr/>
          <p:nvPr/>
        </p:nvSpPr>
        <p:spPr>
          <a:xfrm flipH="1" rot="20322000">
            <a:off x="6655680" y="446400"/>
            <a:ext cx="339840" cy="1738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38" name="CustomShape 39"/>
          <p:cNvSpPr/>
          <p:nvPr/>
        </p:nvSpPr>
        <p:spPr>
          <a:xfrm flipH="1" rot="19571400">
            <a:off x="7043760" y="572400"/>
            <a:ext cx="633600" cy="1098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39" name="CustomShape 40"/>
          <p:cNvSpPr/>
          <p:nvPr/>
        </p:nvSpPr>
        <p:spPr>
          <a:xfrm flipH="1" rot="19571400">
            <a:off x="6768360" y="302040"/>
            <a:ext cx="339840" cy="17244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40" name="CustomShape 41"/>
          <p:cNvSpPr/>
          <p:nvPr/>
        </p:nvSpPr>
        <p:spPr>
          <a:xfrm flipH="1" rot="18935400">
            <a:off x="7103520" y="500760"/>
            <a:ext cx="641880" cy="10908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41" name="CustomShape 42"/>
          <p:cNvSpPr/>
          <p:nvPr/>
        </p:nvSpPr>
        <p:spPr>
          <a:xfrm flipH="1" rot="18935400">
            <a:off x="6878520" y="153720"/>
            <a:ext cx="345240" cy="17244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42" name="CustomShape 43"/>
          <p:cNvSpPr/>
          <p:nvPr/>
        </p:nvSpPr>
        <p:spPr>
          <a:xfrm flipH="1" rot="18126000">
            <a:off x="7240680" y="477360"/>
            <a:ext cx="564840" cy="1098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43" name="CustomShape 44"/>
          <p:cNvSpPr/>
          <p:nvPr/>
        </p:nvSpPr>
        <p:spPr>
          <a:xfrm flipH="1" rot="18126000">
            <a:off x="7113240" y="103680"/>
            <a:ext cx="303480" cy="17244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44" name="CustomShape 45"/>
          <p:cNvSpPr/>
          <p:nvPr/>
        </p:nvSpPr>
        <p:spPr>
          <a:xfrm flipH="1" rot="17473200">
            <a:off x="7329960" y="458640"/>
            <a:ext cx="543960" cy="1098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45" name="CustomShape 46"/>
          <p:cNvSpPr/>
          <p:nvPr/>
        </p:nvSpPr>
        <p:spPr>
          <a:xfrm flipH="1" rot="17473200">
            <a:off x="7274520" y="59760"/>
            <a:ext cx="292320" cy="1731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46" name="CustomShape 47"/>
          <p:cNvSpPr/>
          <p:nvPr/>
        </p:nvSpPr>
        <p:spPr>
          <a:xfrm rot="20274000">
            <a:off x="7790760" y="509760"/>
            <a:ext cx="632160" cy="11016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47" name="CustomShape 48"/>
          <p:cNvSpPr/>
          <p:nvPr/>
        </p:nvSpPr>
        <p:spPr>
          <a:xfrm rot="20274000">
            <a:off x="8397360" y="329400"/>
            <a:ext cx="339480" cy="1735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48" name="CustomShape 49"/>
          <p:cNvSpPr/>
          <p:nvPr/>
        </p:nvSpPr>
        <p:spPr>
          <a:xfrm rot="19678800">
            <a:off x="7718760" y="470880"/>
            <a:ext cx="633240" cy="1105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49" name="CustomShape 50"/>
          <p:cNvSpPr/>
          <p:nvPr/>
        </p:nvSpPr>
        <p:spPr>
          <a:xfrm rot="19678800">
            <a:off x="8293680" y="212760"/>
            <a:ext cx="339840" cy="1738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50" name="CustomShape 51"/>
          <p:cNvSpPr/>
          <p:nvPr/>
        </p:nvSpPr>
        <p:spPr>
          <a:xfrm flipH="1" rot="17021400">
            <a:off x="7417800" y="486360"/>
            <a:ext cx="526680" cy="745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51" name="CustomShape 52"/>
          <p:cNvSpPr/>
          <p:nvPr/>
        </p:nvSpPr>
        <p:spPr>
          <a:xfrm flipH="1" rot="17021400">
            <a:off x="7428960" y="100440"/>
            <a:ext cx="282240" cy="1177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52" name="CustomShape 53"/>
          <p:cNvSpPr/>
          <p:nvPr/>
        </p:nvSpPr>
        <p:spPr>
          <a:xfrm rot="17742000">
            <a:off x="7553520" y="466200"/>
            <a:ext cx="545040" cy="943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53" name="CustomShape 54"/>
          <p:cNvSpPr/>
          <p:nvPr/>
        </p:nvSpPr>
        <p:spPr>
          <a:xfrm rot="17742000">
            <a:off x="7886520" y="78480"/>
            <a:ext cx="292320" cy="1483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54" name="CustomShape 55"/>
          <p:cNvSpPr/>
          <p:nvPr/>
        </p:nvSpPr>
        <p:spPr>
          <a:xfrm rot="18822600">
            <a:off x="7621200" y="454320"/>
            <a:ext cx="592560" cy="13824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55" name="CustomShape 56"/>
          <p:cNvSpPr/>
          <p:nvPr/>
        </p:nvSpPr>
        <p:spPr>
          <a:xfrm rot="18822600">
            <a:off x="8101440" y="119520"/>
            <a:ext cx="317880" cy="2163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56" name="CustomShape 57"/>
          <p:cNvSpPr/>
          <p:nvPr/>
        </p:nvSpPr>
        <p:spPr>
          <a:xfrm rot="16696200">
            <a:off x="7521120" y="477720"/>
            <a:ext cx="488880" cy="439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57" name="CustomShape 58"/>
          <p:cNvSpPr/>
          <p:nvPr/>
        </p:nvSpPr>
        <p:spPr>
          <a:xfrm rot="16696200">
            <a:off x="7701840" y="98640"/>
            <a:ext cx="262440" cy="691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58" name="CustomShape 59"/>
          <p:cNvSpPr/>
          <p:nvPr/>
        </p:nvSpPr>
        <p:spPr>
          <a:xfrm flipH="1" rot="3264000">
            <a:off x="6856920" y="1255680"/>
            <a:ext cx="884160" cy="15984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59" name="CustomShape 60"/>
          <p:cNvSpPr/>
          <p:nvPr/>
        </p:nvSpPr>
        <p:spPr>
          <a:xfrm flipH="1" rot="3264000">
            <a:off x="6714000" y="1787040"/>
            <a:ext cx="474120" cy="2509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60" name="CustomShape 61"/>
          <p:cNvSpPr/>
          <p:nvPr/>
        </p:nvSpPr>
        <p:spPr>
          <a:xfrm flipH="1" rot="4056600">
            <a:off x="6989760" y="1307880"/>
            <a:ext cx="818280" cy="15948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61" name="CustomShape 62"/>
          <p:cNvSpPr/>
          <p:nvPr/>
        </p:nvSpPr>
        <p:spPr>
          <a:xfrm flipH="1" rot="4056600">
            <a:off x="6993720" y="1850760"/>
            <a:ext cx="439200" cy="2523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62" name="CustomShape 63"/>
          <p:cNvSpPr/>
          <p:nvPr/>
        </p:nvSpPr>
        <p:spPr>
          <a:xfrm flipH="1" rot="4729200">
            <a:off x="7134480" y="1328040"/>
            <a:ext cx="785160" cy="1440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63" name="CustomShape 64"/>
          <p:cNvSpPr/>
          <p:nvPr/>
        </p:nvSpPr>
        <p:spPr>
          <a:xfrm flipH="1" rot="4729200">
            <a:off x="7253280" y="1877040"/>
            <a:ext cx="421200" cy="22644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64" name="CustomShape 65"/>
          <p:cNvSpPr/>
          <p:nvPr/>
        </p:nvSpPr>
        <p:spPr>
          <a:xfrm rot="3144000">
            <a:off x="7689600" y="1228320"/>
            <a:ext cx="884880" cy="1602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65" name="CustomShape 66"/>
          <p:cNvSpPr/>
          <p:nvPr/>
        </p:nvSpPr>
        <p:spPr>
          <a:xfrm rot="3144000">
            <a:off x="8266680" y="1747440"/>
            <a:ext cx="474480" cy="25164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66" name="CustomShape 67"/>
          <p:cNvSpPr/>
          <p:nvPr/>
        </p:nvSpPr>
        <p:spPr>
          <a:xfrm rot="3745200">
            <a:off x="7626960" y="1289880"/>
            <a:ext cx="846720" cy="1537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67" name="CustomShape 68"/>
          <p:cNvSpPr/>
          <p:nvPr/>
        </p:nvSpPr>
        <p:spPr>
          <a:xfrm rot="3745200">
            <a:off x="8080200" y="1839960"/>
            <a:ext cx="453960" cy="24120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68" name="CustomShape 69"/>
          <p:cNvSpPr/>
          <p:nvPr/>
        </p:nvSpPr>
        <p:spPr>
          <a:xfrm rot="4286400">
            <a:off x="7536960" y="1351080"/>
            <a:ext cx="821160" cy="12636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69" name="CustomShape 70"/>
          <p:cNvSpPr/>
          <p:nvPr/>
        </p:nvSpPr>
        <p:spPr>
          <a:xfrm rot="4286400">
            <a:off x="7882560" y="1907280"/>
            <a:ext cx="440280" cy="1983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70" name="CustomShape 71"/>
          <p:cNvSpPr/>
          <p:nvPr/>
        </p:nvSpPr>
        <p:spPr>
          <a:xfrm rot="4898400">
            <a:off x="7473240" y="1378080"/>
            <a:ext cx="754920" cy="1260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71" name="CustomShape 72"/>
          <p:cNvSpPr/>
          <p:nvPr/>
        </p:nvSpPr>
        <p:spPr>
          <a:xfrm rot="4898400">
            <a:off x="7693560" y="1900800"/>
            <a:ext cx="405360" cy="19800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72" name="CustomShape 73"/>
          <p:cNvSpPr/>
          <p:nvPr/>
        </p:nvSpPr>
        <p:spPr>
          <a:xfrm rot="5755200">
            <a:off x="7322040" y="1401120"/>
            <a:ext cx="737640" cy="9648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5400000"/>
          </a:gradFill>
          <a:ln>
            <a:noFill/>
          </a:ln>
        </p:spPr>
        <p:style>
          <a:lnRef idx="0"/>
          <a:fillRef idx="0"/>
          <a:effectRef idx="0"/>
          <a:fontRef idx="minor"/>
        </p:style>
      </p:sp>
      <p:sp>
        <p:nvSpPr>
          <p:cNvPr id="73" name="CustomShape 74"/>
          <p:cNvSpPr/>
          <p:nvPr/>
        </p:nvSpPr>
        <p:spPr>
          <a:xfrm rot="5755200">
            <a:off x="7398360" y="1928520"/>
            <a:ext cx="395640" cy="15120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74" name="CustomShape 75"/>
          <p:cNvSpPr/>
          <p:nvPr/>
        </p:nvSpPr>
        <p:spPr>
          <a:xfrm flipH="1">
            <a:off x="7296120" y="1222560"/>
            <a:ext cx="249840" cy="75888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f8b17"/>
            </a:solidFill>
            <a:round/>
          </a:ln>
        </p:spPr>
        <p:style>
          <a:lnRef idx="0"/>
          <a:fillRef idx="0"/>
          <a:effectRef idx="0"/>
          <a:fontRef idx="minor"/>
        </p:style>
      </p:sp>
      <p:sp>
        <p:nvSpPr>
          <p:cNvPr id="75" name="CustomShape 76"/>
          <p:cNvSpPr/>
          <p:nvPr/>
        </p:nvSpPr>
        <p:spPr>
          <a:xfrm>
            <a:off x="6844680" y="906840"/>
            <a:ext cx="2180160" cy="2405520"/>
          </a:xfrm>
          <a:custGeom>
            <a:avLst/>
            <a:gdLst/>
            <a:ahLst/>
            <a:rect l="0" t="0" r="r" b="b"/>
            <a:pathLst>
              <a:path w="3028" h="3342">
                <a:moveTo>
                  <a:pt x="2260" y="0"/>
                </a:moveTo>
                <a:lnTo>
                  <a:pt x="2110" y="48"/>
                </a:lnTo>
                <a:lnTo>
                  <a:pt x="1961" y="105"/>
                </a:lnTo>
                <a:lnTo>
                  <a:pt x="1816" y="170"/>
                </a:lnTo>
                <a:lnTo>
                  <a:pt x="1674" y="243"/>
                </a:lnTo>
                <a:lnTo>
                  <a:pt x="1535" y="325"/>
                </a:lnTo>
                <a:lnTo>
                  <a:pt x="1401" y="414"/>
                </a:lnTo>
                <a:lnTo>
                  <a:pt x="1271" y="510"/>
                </a:lnTo>
                <a:lnTo>
                  <a:pt x="1145" y="615"/>
                </a:lnTo>
                <a:lnTo>
                  <a:pt x="1025" y="726"/>
                </a:lnTo>
                <a:lnTo>
                  <a:pt x="910" y="843"/>
                </a:lnTo>
                <a:lnTo>
                  <a:pt x="801" y="968"/>
                </a:lnTo>
                <a:lnTo>
                  <a:pt x="697" y="1098"/>
                </a:lnTo>
                <a:lnTo>
                  <a:pt x="600" y="1234"/>
                </a:lnTo>
                <a:lnTo>
                  <a:pt x="510" y="1375"/>
                </a:lnTo>
                <a:lnTo>
                  <a:pt x="426" y="1522"/>
                </a:lnTo>
                <a:lnTo>
                  <a:pt x="349" y="1673"/>
                </a:lnTo>
                <a:lnTo>
                  <a:pt x="279" y="1828"/>
                </a:lnTo>
                <a:lnTo>
                  <a:pt x="217" y="1987"/>
                </a:lnTo>
                <a:lnTo>
                  <a:pt x="163" y="2149"/>
                </a:lnTo>
                <a:lnTo>
                  <a:pt x="116" y="2314"/>
                </a:lnTo>
                <a:lnTo>
                  <a:pt x="76" y="2482"/>
                </a:lnTo>
                <a:lnTo>
                  <a:pt x="45" y="2651"/>
                </a:lnTo>
                <a:lnTo>
                  <a:pt x="22" y="2823"/>
                </a:lnTo>
                <a:lnTo>
                  <a:pt x="7" y="2995"/>
                </a:lnTo>
                <a:lnTo>
                  <a:pt x="0" y="3168"/>
                </a:lnTo>
                <a:lnTo>
                  <a:pt x="1" y="3341"/>
                </a:lnTo>
                <a:lnTo>
                  <a:pt x="3027" y="3232"/>
                </a:lnTo>
                <a:lnTo>
                  <a:pt x="2260" y="0"/>
                </a:lnTo>
                <a:moveTo>
                  <a:pt x="2260" y="0"/>
                </a:moveTo>
                <a:lnTo>
                  <a:pt x="2110" y="48"/>
                </a:lnTo>
                <a:lnTo>
                  <a:pt x="1961" y="105"/>
                </a:lnTo>
                <a:lnTo>
                  <a:pt x="1816" y="170"/>
                </a:lnTo>
                <a:lnTo>
                  <a:pt x="1674" y="243"/>
                </a:lnTo>
                <a:lnTo>
                  <a:pt x="1535" y="325"/>
                </a:lnTo>
                <a:lnTo>
                  <a:pt x="1401" y="414"/>
                </a:lnTo>
                <a:lnTo>
                  <a:pt x="1271" y="510"/>
                </a:lnTo>
                <a:lnTo>
                  <a:pt x="1145" y="615"/>
                </a:lnTo>
                <a:lnTo>
                  <a:pt x="1025" y="726"/>
                </a:lnTo>
                <a:lnTo>
                  <a:pt x="910" y="843"/>
                </a:lnTo>
                <a:lnTo>
                  <a:pt x="801" y="968"/>
                </a:lnTo>
                <a:lnTo>
                  <a:pt x="697" y="1098"/>
                </a:lnTo>
                <a:lnTo>
                  <a:pt x="600" y="1234"/>
                </a:lnTo>
                <a:lnTo>
                  <a:pt x="510" y="1375"/>
                </a:lnTo>
                <a:lnTo>
                  <a:pt x="426" y="1522"/>
                </a:lnTo>
                <a:lnTo>
                  <a:pt x="349" y="1673"/>
                </a:lnTo>
                <a:lnTo>
                  <a:pt x="279" y="1828"/>
                </a:lnTo>
                <a:lnTo>
                  <a:pt x="217" y="1987"/>
                </a:lnTo>
                <a:lnTo>
                  <a:pt x="163" y="2149"/>
                </a:lnTo>
                <a:lnTo>
                  <a:pt x="116" y="2314"/>
                </a:lnTo>
                <a:lnTo>
                  <a:pt x="76" y="2482"/>
                </a:lnTo>
                <a:lnTo>
                  <a:pt x="45" y="2651"/>
                </a:lnTo>
                <a:lnTo>
                  <a:pt x="22" y="2823"/>
                </a:lnTo>
                <a:lnTo>
                  <a:pt x="7" y="2995"/>
                </a:lnTo>
                <a:lnTo>
                  <a:pt x="0" y="3168"/>
                </a:lnTo>
                <a:lnTo>
                  <a:pt x="1" y="3341"/>
                </a:lnTo>
              </a:path>
            </a:pathLst>
          </a:custGeom>
          <a:noFill/>
          <a:ln w="9360">
            <a:solidFill>
              <a:srgbClr val="fe1f08"/>
            </a:solidFill>
            <a:miter/>
          </a:ln>
        </p:spPr>
        <p:style>
          <a:lnRef idx="0"/>
          <a:fillRef idx="0"/>
          <a:effectRef idx="0"/>
          <a:fontRef idx="minor"/>
        </p:style>
      </p:sp>
      <p:sp>
        <p:nvSpPr>
          <p:cNvPr id="76" name="CustomShape 77"/>
          <p:cNvSpPr/>
          <p:nvPr/>
        </p:nvSpPr>
        <p:spPr>
          <a:xfrm>
            <a:off x="7684200" y="234000"/>
            <a:ext cx="1552320" cy="2099520"/>
          </a:xfrm>
          <a:custGeom>
            <a:avLst/>
            <a:gdLst/>
            <a:ahLst/>
            <a:rect l="0" t="0" r="r" b="b"/>
            <a:pathLst>
              <a:path w="3667" h="2917">
                <a:moveTo>
                  <a:pt x="3666" y="1505"/>
                </a:moveTo>
                <a:lnTo>
                  <a:pt x="3610" y="1377"/>
                </a:lnTo>
                <a:lnTo>
                  <a:pt x="3550" y="1253"/>
                </a:lnTo>
                <a:lnTo>
                  <a:pt x="3485" y="1133"/>
                </a:lnTo>
                <a:lnTo>
                  <a:pt x="3416" y="1018"/>
                </a:lnTo>
                <a:lnTo>
                  <a:pt x="3342" y="908"/>
                </a:lnTo>
                <a:lnTo>
                  <a:pt x="3265" y="803"/>
                </a:lnTo>
                <a:lnTo>
                  <a:pt x="3183" y="703"/>
                </a:lnTo>
                <a:lnTo>
                  <a:pt x="3098" y="610"/>
                </a:lnTo>
                <a:lnTo>
                  <a:pt x="3010" y="522"/>
                </a:lnTo>
                <a:lnTo>
                  <a:pt x="2918" y="440"/>
                </a:lnTo>
                <a:lnTo>
                  <a:pt x="2823" y="365"/>
                </a:lnTo>
                <a:lnTo>
                  <a:pt x="2726" y="296"/>
                </a:lnTo>
                <a:lnTo>
                  <a:pt x="2626" y="235"/>
                </a:lnTo>
                <a:lnTo>
                  <a:pt x="2524" y="180"/>
                </a:lnTo>
                <a:lnTo>
                  <a:pt x="2420" y="132"/>
                </a:lnTo>
                <a:lnTo>
                  <a:pt x="2315" y="91"/>
                </a:lnTo>
                <a:lnTo>
                  <a:pt x="2208" y="58"/>
                </a:lnTo>
                <a:lnTo>
                  <a:pt x="2100" y="32"/>
                </a:lnTo>
                <a:lnTo>
                  <a:pt x="1991" y="14"/>
                </a:lnTo>
                <a:lnTo>
                  <a:pt x="1881" y="3"/>
                </a:lnTo>
                <a:lnTo>
                  <a:pt x="1772" y="0"/>
                </a:lnTo>
                <a:lnTo>
                  <a:pt x="1662" y="4"/>
                </a:lnTo>
                <a:lnTo>
                  <a:pt x="1552" y="16"/>
                </a:lnTo>
                <a:lnTo>
                  <a:pt x="1444" y="35"/>
                </a:lnTo>
                <a:lnTo>
                  <a:pt x="1336" y="62"/>
                </a:lnTo>
                <a:lnTo>
                  <a:pt x="1229" y="97"/>
                </a:lnTo>
                <a:lnTo>
                  <a:pt x="1124" y="138"/>
                </a:lnTo>
                <a:lnTo>
                  <a:pt x="1020" y="187"/>
                </a:lnTo>
                <a:lnTo>
                  <a:pt x="918" y="243"/>
                </a:lnTo>
                <a:lnTo>
                  <a:pt x="819" y="305"/>
                </a:lnTo>
                <a:lnTo>
                  <a:pt x="722" y="375"/>
                </a:lnTo>
                <a:lnTo>
                  <a:pt x="627" y="451"/>
                </a:lnTo>
                <a:lnTo>
                  <a:pt x="536" y="533"/>
                </a:lnTo>
                <a:lnTo>
                  <a:pt x="448" y="622"/>
                </a:lnTo>
                <a:lnTo>
                  <a:pt x="363" y="717"/>
                </a:lnTo>
                <a:lnTo>
                  <a:pt x="283" y="817"/>
                </a:lnTo>
                <a:lnTo>
                  <a:pt x="206" y="923"/>
                </a:lnTo>
                <a:lnTo>
                  <a:pt x="133" y="1033"/>
                </a:lnTo>
                <a:lnTo>
                  <a:pt x="64" y="1149"/>
                </a:lnTo>
                <a:lnTo>
                  <a:pt x="0" y="1270"/>
                </a:lnTo>
                <a:lnTo>
                  <a:pt x="1779" y="2916"/>
                </a:lnTo>
                <a:lnTo>
                  <a:pt x="3666" y="1505"/>
                </a:lnTo>
                <a:moveTo>
                  <a:pt x="3666" y="1505"/>
                </a:moveTo>
                <a:lnTo>
                  <a:pt x="3610" y="1377"/>
                </a:lnTo>
                <a:lnTo>
                  <a:pt x="3550" y="1253"/>
                </a:lnTo>
                <a:lnTo>
                  <a:pt x="3485" y="1133"/>
                </a:lnTo>
                <a:lnTo>
                  <a:pt x="3416" y="1018"/>
                </a:lnTo>
                <a:lnTo>
                  <a:pt x="3342" y="908"/>
                </a:lnTo>
                <a:lnTo>
                  <a:pt x="3265" y="803"/>
                </a:lnTo>
                <a:lnTo>
                  <a:pt x="3183" y="703"/>
                </a:lnTo>
                <a:lnTo>
                  <a:pt x="3098" y="610"/>
                </a:lnTo>
                <a:lnTo>
                  <a:pt x="3010" y="522"/>
                </a:lnTo>
                <a:lnTo>
                  <a:pt x="2918" y="440"/>
                </a:lnTo>
                <a:lnTo>
                  <a:pt x="2823" y="365"/>
                </a:lnTo>
                <a:lnTo>
                  <a:pt x="2726" y="296"/>
                </a:lnTo>
                <a:lnTo>
                  <a:pt x="2626" y="235"/>
                </a:lnTo>
                <a:lnTo>
                  <a:pt x="2524" y="180"/>
                </a:lnTo>
                <a:lnTo>
                  <a:pt x="2420" y="132"/>
                </a:lnTo>
                <a:lnTo>
                  <a:pt x="2315" y="91"/>
                </a:lnTo>
                <a:lnTo>
                  <a:pt x="2208" y="58"/>
                </a:lnTo>
                <a:lnTo>
                  <a:pt x="2100" y="32"/>
                </a:lnTo>
                <a:lnTo>
                  <a:pt x="1991" y="14"/>
                </a:lnTo>
                <a:lnTo>
                  <a:pt x="1881" y="3"/>
                </a:lnTo>
                <a:lnTo>
                  <a:pt x="1772" y="0"/>
                </a:lnTo>
                <a:lnTo>
                  <a:pt x="1662" y="4"/>
                </a:lnTo>
                <a:lnTo>
                  <a:pt x="1552" y="16"/>
                </a:lnTo>
                <a:lnTo>
                  <a:pt x="1444" y="35"/>
                </a:lnTo>
                <a:lnTo>
                  <a:pt x="1336" y="62"/>
                </a:lnTo>
                <a:lnTo>
                  <a:pt x="1229" y="97"/>
                </a:lnTo>
                <a:lnTo>
                  <a:pt x="1124" y="138"/>
                </a:lnTo>
                <a:lnTo>
                  <a:pt x="1020" y="187"/>
                </a:lnTo>
                <a:lnTo>
                  <a:pt x="918" y="243"/>
                </a:lnTo>
                <a:lnTo>
                  <a:pt x="819" y="305"/>
                </a:lnTo>
                <a:lnTo>
                  <a:pt x="722" y="375"/>
                </a:lnTo>
                <a:lnTo>
                  <a:pt x="627" y="451"/>
                </a:lnTo>
                <a:lnTo>
                  <a:pt x="536" y="533"/>
                </a:lnTo>
                <a:lnTo>
                  <a:pt x="448" y="622"/>
                </a:lnTo>
                <a:lnTo>
                  <a:pt x="363" y="717"/>
                </a:lnTo>
                <a:lnTo>
                  <a:pt x="283" y="817"/>
                </a:lnTo>
                <a:lnTo>
                  <a:pt x="206" y="923"/>
                </a:lnTo>
                <a:lnTo>
                  <a:pt x="133" y="1033"/>
                </a:lnTo>
                <a:lnTo>
                  <a:pt x="64" y="1149"/>
                </a:lnTo>
                <a:lnTo>
                  <a:pt x="0" y="1270"/>
                </a:lnTo>
              </a:path>
            </a:pathLst>
          </a:custGeom>
          <a:noFill/>
          <a:ln w="9360">
            <a:solidFill>
              <a:srgbClr val="ff8b17"/>
            </a:solidFill>
            <a:miter/>
          </a:ln>
        </p:spPr>
        <p:style>
          <a:lnRef idx="0"/>
          <a:fillRef idx="0"/>
          <a:effectRef idx="0"/>
          <a:fontRef idx="minor"/>
        </p:style>
      </p:sp>
      <p:sp>
        <p:nvSpPr>
          <p:cNvPr id="77" name="CustomShape 78"/>
          <p:cNvSpPr/>
          <p:nvPr/>
        </p:nvSpPr>
        <p:spPr>
          <a:xfrm>
            <a:off x="6954480" y="759240"/>
            <a:ext cx="956160" cy="2398320"/>
          </a:xfrm>
          <a:custGeom>
            <a:avLst/>
            <a:gdLst/>
            <a:ahLst/>
            <a:rect l="0" t="0" r="r" b="b"/>
            <a:pathLst>
              <a:path w="1780" h="3441">
                <a:moveTo>
                  <a:pt x="1779" y="198"/>
                </a:moveTo>
                <a:lnTo>
                  <a:pt x="1714" y="144"/>
                </a:lnTo>
                <a:lnTo>
                  <a:pt x="1649" y="99"/>
                </a:lnTo>
                <a:lnTo>
                  <a:pt x="1582" y="62"/>
                </a:lnTo>
                <a:lnTo>
                  <a:pt x="1515" y="33"/>
                </a:lnTo>
                <a:lnTo>
                  <a:pt x="1447" y="13"/>
                </a:lnTo>
                <a:lnTo>
                  <a:pt x="1379" y="2"/>
                </a:lnTo>
                <a:lnTo>
                  <a:pt x="1311" y="0"/>
                </a:lnTo>
                <a:lnTo>
                  <a:pt x="1243" y="7"/>
                </a:lnTo>
                <a:lnTo>
                  <a:pt x="1175" y="22"/>
                </a:lnTo>
                <a:lnTo>
                  <a:pt x="1108" y="46"/>
                </a:lnTo>
                <a:lnTo>
                  <a:pt x="1041" y="79"/>
                </a:lnTo>
                <a:lnTo>
                  <a:pt x="975" y="120"/>
                </a:lnTo>
                <a:lnTo>
                  <a:pt x="909" y="170"/>
                </a:lnTo>
                <a:lnTo>
                  <a:pt x="845" y="228"/>
                </a:lnTo>
                <a:lnTo>
                  <a:pt x="783" y="294"/>
                </a:lnTo>
                <a:lnTo>
                  <a:pt x="721" y="368"/>
                </a:lnTo>
                <a:lnTo>
                  <a:pt x="661" y="450"/>
                </a:lnTo>
                <a:lnTo>
                  <a:pt x="603" y="540"/>
                </a:lnTo>
                <a:lnTo>
                  <a:pt x="547" y="637"/>
                </a:lnTo>
                <a:lnTo>
                  <a:pt x="493" y="741"/>
                </a:lnTo>
                <a:lnTo>
                  <a:pt x="441" y="851"/>
                </a:lnTo>
                <a:lnTo>
                  <a:pt x="392" y="969"/>
                </a:lnTo>
                <a:lnTo>
                  <a:pt x="345" y="1092"/>
                </a:lnTo>
                <a:lnTo>
                  <a:pt x="300" y="1222"/>
                </a:lnTo>
                <a:lnTo>
                  <a:pt x="258" y="1357"/>
                </a:lnTo>
                <a:lnTo>
                  <a:pt x="219" y="1497"/>
                </a:lnTo>
                <a:lnTo>
                  <a:pt x="183" y="1642"/>
                </a:lnTo>
                <a:lnTo>
                  <a:pt x="150" y="1791"/>
                </a:lnTo>
                <a:lnTo>
                  <a:pt x="120" y="1945"/>
                </a:lnTo>
                <a:lnTo>
                  <a:pt x="94" y="2102"/>
                </a:lnTo>
                <a:lnTo>
                  <a:pt x="70" y="2263"/>
                </a:lnTo>
                <a:lnTo>
                  <a:pt x="50" y="2426"/>
                </a:lnTo>
                <a:lnTo>
                  <a:pt x="33" y="2592"/>
                </a:lnTo>
                <a:lnTo>
                  <a:pt x="20" y="2759"/>
                </a:lnTo>
                <a:lnTo>
                  <a:pt x="10" y="2928"/>
                </a:lnTo>
                <a:lnTo>
                  <a:pt x="3" y="3098"/>
                </a:lnTo>
                <a:lnTo>
                  <a:pt x="0" y="3269"/>
                </a:lnTo>
                <a:lnTo>
                  <a:pt x="1" y="3440"/>
                </a:lnTo>
                <a:lnTo>
                  <a:pt x="1328" y="3331"/>
                </a:lnTo>
                <a:lnTo>
                  <a:pt x="1779" y="198"/>
                </a:lnTo>
                <a:moveTo>
                  <a:pt x="1779" y="198"/>
                </a:moveTo>
                <a:lnTo>
                  <a:pt x="1714" y="144"/>
                </a:lnTo>
                <a:lnTo>
                  <a:pt x="1649" y="99"/>
                </a:lnTo>
                <a:lnTo>
                  <a:pt x="1582" y="62"/>
                </a:lnTo>
                <a:lnTo>
                  <a:pt x="1515" y="33"/>
                </a:lnTo>
                <a:lnTo>
                  <a:pt x="1447" y="13"/>
                </a:lnTo>
                <a:lnTo>
                  <a:pt x="1379" y="2"/>
                </a:lnTo>
                <a:lnTo>
                  <a:pt x="1311" y="0"/>
                </a:lnTo>
                <a:lnTo>
                  <a:pt x="1243" y="7"/>
                </a:lnTo>
                <a:lnTo>
                  <a:pt x="1175" y="22"/>
                </a:lnTo>
                <a:lnTo>
                  <a:pt x="1108" y="46"/>
                </a:lnTo>
                <a:lnTo>
                  <a:pt x="1041" y="79"/>
                </a:lnTo>
                <a:lnTo>
                  <a:pt x="975" y="120"/>
                </a:lnTo>
                <a:lnTo>
                  <a:pt x="909" y="170"/>
                </a:lnTo>
                <a:lnTo>
                  <a:pt x="845" y="228"/>
                </a:lnTo>
                <a:lnTo>
                  <a:pt x="783" y="294"/>
                </a:lnTo>
                <a:lnTo>
                  <a:pt x="721" y="368"/>
                </a:lnTo>
                <a:lnTo>
                  <a:pt x="661" y="450"/>
                </a:lnTo>
                <a:lnTo>
                  <a:pt x="603" y="540"/>
                </a:lnTo>
                <a:lnTo>
                  <a:pt x="547" y="637"/>
                </a:lnTo>
                <a:lnTo>
                  <a:pt x="493" y="741"/>
                </a:lnTo>
                <a:lnTo>
                  <a:pt x="441" y="851"/>
                </a:lnTo>
                <a:lnTo>
                  <a:pt x="392" y="969"/>
                </a:lnTo>
                <a:lnTo>
                  <a:pt x="345" y="1092"/>
                </a:lnTo>
                <a:lnTo>
                  <a:pt x="300" y="1222"/>
                </a:lnTo>
                <a:lnTo>
                  <a:pt x="258" y="1357"/>
                </a:lnTo>
                <a:lnTo>
                  <a:pt x="219" y="1497"/>
                </a:lnTo>
                <a:lnTo>
                  <a:pt x="183" y="1642"/>
                </a:lnTo>
                <a:lnTo>
                  <a:pt x="150" y="1791"/>
                </a:lnTo>
                <a:lnTo>
                  <a:pt x="120" y="1945"/>
                </a:lnTo>
                <a:lnTo>
                  <a:pt x="94" y="2102"/>
                </a:lnTo>
                <a:lnTo>
                  <a:pt x="70" y="2263"/>
                </a:lnTo>
                <a:lnTo>
                  <a:pt x="50" y="2426"/>
                </a:lnTo>
                <a:lnTo>
                  <a:pt x="33" y="2592"/>
                </a:lnTo>
                <a:lnTo>
                  <a:pt x="20" y="2759"/>
                </a:lnTo>
                <a:lnTo>
                  <a:pt x="10" y="2928"/>
                </a:lnTo>
                <a:lnTo>
                  <a:pt x="3" y="3098"/>
                </a:lnTo>
                <a:lnTo>
                  <a:pt x="0" y="3269"/>
                </a:lnTo>
                <a:lnTo>
                  <a:pt x="1" y="3440"/>
                </a:lnTo>
              </a:path>
            </a:pathLst>
          </a:custGeom>
          <a:noFill/>
          <a:ln w="9360">
            <a:solidFill>
              <a:srgbClr val="ff8b17"/>
            </a:solidFill>
            <a:miter/>
          </a:ln>
        </p:spPr>
        <p:style>
          <a:lnRef idx="0"/>
          <a:fillRef idx="0"/>
          <a:effectRef idx="0"/>
          <a:fontRef idx="minor"/>
        </p:style>
      </p:sp>
      <p:sp>
        <p:nvSpPr>
          <p:cNvPr id="78" name="CustomShape 79"/>
          <p:cNvSpPr/>
          <p:nvPr/>
        </p:nvSpPr>
        <p:spPr>
          <a:xfrm>
            <a:off x="6499800" y="821880"/>
            <a:ext cx="1464840" cy="2395440"/>
          </a:xfrm>
          <a:custGeom>
            <a:avLst/>
            <a:gdLst/>
            <a:ahLst/>
            <a:rect l="0" t="0" r="r" b="b"/>
            <a:pathLst>
              <a:path w="2870" h="3436">
                <a:moveTo>
                  <a:pt x="2869" y="292"/>
                </a:moveTo>
                <a:lnTo>
                  <a:pt x="2774" y="227"/>
                </a:lnTo>
                <a:lnTo>
                  <a:pt x="2677" y="170"/>
                </a:lnTo>
                <a:lnTo>
                  <a:pt x="2578" y="120"/>
                </a:lnTo>
                <a:lnTo>
                  <a:pt x="2479" y="79"/>
                </a:lnTo>
                <a:lnTo>
                  <a:pt x="2377" y="47"/>
                </a:lnTo>
                <a:lnTo>
                  <a:pt x="2275" y="23"/>
                </a:lnTo>
                <a:lnTo>
                  <a:pt x="2173" y="7"/>
                </a:lnTo>
                <a:lnTo>
                  <a:pt x="2070" y="0"/>
                </a:lnTo>
                <a:lnTo>
                  <a:pt x="1967" y="1"/>
                </a:lnTo>
                <a:lnTo>
                  <a:pt x="1864" y="11"/>
                </a:lnTo>
                <a:lnTo>
                  <a:pt x="1762" y="29"/>
                </a:lnTo>
                <a:lnTo>
                  <a:pt x="1660" y="56"/>
                </a:lnTo>
                <a:lnTo>
                  <a:pt x="1559" y="91"/>
                </a:lnTo>
                <a:lnTo>
                  <a:pt x="1460" y="134"/>
                </a:lnTo>
                <a:lnTo>
                  <a:pt x="1362" y="186"/>
                </a:lnTo>
                <a:lnTo>
                  <a:pt x="1265" y="246"/>
                </a:lnTo>
                <a:lnTo>
                  <a:pt x="1171" y="313"/>
                </a:lnTo>
                <a:lnTo>
                  <a:pt x="1079" y="389"/>
                </a:lnTo>
                <a:lnTo>
                  <a:pt x="989" y="472"/>
                </a:lnTo>
                <a:lnTo>
                  <a:pt x="902" y="562"/>
                </a:lnTo>
                <a:lnTo>
                  <a:pt x="818" y="659"/>
                </a:lnTo>
                <a:lnTo>
                  <a:pt x="737" y="763"/>
                </a:lnTo>
                <a:lnTo>
                  <a:pt x="659" y="874"/>
                </a:lnTo>
                <a:lnTo>
                  <a:pt x="585" y="991"/>
                </a:lnTo>
                <a:lnTo>
                  <a:pt x="515" y="1114"/>
                </a:lnTo>
                <a:lnTo>
                  <a:pt x="448" y="1243"/>
                </a:lnTo>
                <a:lnTo>
                  <a:pt x="386" y="1377"/>
                </a:lnTo>
                <a:lnTo>
                  <a:pt x="327" y="1516"/>
                </a:lnTo>
                <a:lnTo>
                  <a:pt x="273" y="1660"/>
                </a:lnTo>
                <a:lnTo>
                  <a:pt x="224" y="1808"/>
                </a:lnTo>
                <a:lnTo>
                  <a:pt x="179" y="1960"/>
                </a:lnTo>
                <a:lnTo>
                  <a:pt x="140" y="2115"/>
                </a:lnTo>
                <a:lnTo>
                  <a:pt x="104" y="2273"/>
                </a:lnTo>
                <a:lnTo>
                  <a:pt x="74" y="2435"/>
                </a:lnTo>
                <a:lnTo>
                  <a:pt x="49" y="2598"/>
                </a:lnTo>
                <a:lnTo>
                  <a:pt x="29" y="2763"/>
                </a:lnTo>
                <a:lnTo>
                  <a:pt x="14" y="2930"/>
                </a:lnTo>
                <a:lnTo>
                  <a:pt x="5" y="3098"/>
                </a:lnTo>
                <a:lnTo>
                  <a:pt x="0" y="3266"/>
                </a:lnTo>
                <a:lnTo>
                  <a:pt x="1" y="3435"/>
                </a:lnTo>
                <a:lnTo>
                  <a:pt x="2034" y="3326"/>
                </a:lnTo>
                <a:lnTo>
                  <a:pt x="2869" y="292"/>
                </a:lnTo>
                <a:moveTo>
                  <a:pt x="2869" y="292"/>
                </a:moveTo>
                <a:lnTo>
                  <a:pt x="2774" y="227"/>
                </a:lnTo>
                <a:lnTo>
                  <a:pt x="2677" y="170"/>
                </a:lnTo>
                <a:lnTo>
                  <a:pt x="2578" y="120"/>
                </a:lnTo>
                <a:lnTo>
                  <a:pt x="2479" y="79"/>
                </a:lnTo>
                <a:lnTo>
                  <a:pt x="2377" y="47"/>
                </a:lnTo>
                <a:lnTo>
                  <a:pt x="2275" y="23"/>
                </a:lnTo>
                <a:lnTo>
                  <a:pt x="2173" y="7"/>
                </a:lnTo>
                <a:lnTo>
                  <a:pt x="2070" y="0"/>
                </a:lnTo>
                <a:lnTo>
                  <a:pt x="1967" y="1"/>
                </a:lnTo>
                <a:lnTo>
                  <a:pt x="1864" y="11"/>
                </a:lnTo>
                <a:lnTo>
                  <a:pt x="1762" y="29"/>
                </a:lnTo>
                <a:lnTo>
                  <a:pt x="1660" y="56"/>
                </a:lnTo>
                <a:lnTo>
                  <a:pt x="1559" y="91"/>
                </a:lnTo>
                <a:lnTo>
                  <a:pt x="1460" y="134"/>
                </a:lnTo>
                <a:lnTo>
                  <a:pt x="1362" y="186"/>
                </a:lnTo>
                <a:lnTo>
                  <a:pt x="1265" y="246"/>
                </a:lnTo>
                <a:lnTo>
                  <a:pt x="1171" y="313"/>
                </a:lnTo>
                <a:lnTo>
                  <a:pt x="1079" y="389"/>
                </a:lnTo>
                <a:lnTo>
                  <a:pt x="989" y="472"/>
                </a:lnTo>
                <a:lnTo>
                  <a:pt x="902" y="562"/>
                </a:lnTo>
                <a:lnTo>
                  <a:pt x="818" y="659"/>
                </a:lnTo>
                <a:lnTo>
                  <a:pt x="737" y="763"/>
                </a:lnTo>
                <a:lnTo>
                  <a:pt x="659" y="874"/>
                </a:lnTo>
                <a:lnTo>
                  <a:pt x="585" y="991"/>
                </a:lnTo>
                <a:lnTo>
                  <a:pt x="515" y="1114"/>
                </a:lnTo>
                <a:lnTo>
                  <a:pt x="448" y="1243"/>
                </a:lnTo>
                <a:lnTo>
                  <a:pt x="386" y="1377"/>
                </a:lnTo>
                <a:lnTo>
                  <a:pt x="327" y="1516"/>
                </a:lnTo>
                <a:lnTo>
                  <a:pt x="273" y="1660"/>
                </a:lnTo>
                <a:lnTo>
                  <a:pt x="224" y="1808"/>
                </a:lnTo>
                <a:lnTo>
                  <a:pt x="179" y="1960"/>
                </a:lnTo>
                <a:lnTo>
                  <a:pt x="140" y="2115"/>
                </a:lnTo>
                <a:lnTo>
                  <a:pt x="104" y="2273"/>
                </a:lnTo>
                <a:lnTo>
                  <a:pt x="74" y="2435"/>
                </a:lnTo>
                <a:lnTo>
                  <a:pt x="49" y="2598"/>
                </a:lnTo>
                <a:lnTo>
                  <a:pt x="29" y="2763"/>
                </a:lnTo>
                <a:lnTo>
                  <a:pt x="14" y="2930"/>
                </a:lnTo>
                <a:lnTo>
                  <a:pt x="5" y="3098"/>
                </a:lnTo>
                <a:lnTo>
                  <a:pt x="0" y="3266"/>
                </a:lnTo>
                <a:lnTo>
                  <a:pt x="1" y="3435"/>
                </a:lnTo>
              </a:path>
            </a:pathLst>
          </a:custGeom>
          <a:noFill/>
          <a:ln w="9360">
            <a:solidFill>
              <a:srgbClr val="fe1f08"/>
            </a:solidFill>
            <a:miter/>
          </a:ln>
        </p:spPr>
        <p:style>
          <a:lnRef idx="0"/>
          <a:fillRef idx="0"/>
          <a:effectRef idx="0"/>
          <a:fontRef idx="minor"/>
        </p:style>
      </p:sp>
      <p:sp>
        <p:nvSpPr>
          <p:cNvPr id="79" name="CustomShape 80"/>
          <p:cNvSpPr/>
          <p:nvPr/>
        </p:nvSpPr>
        <p:spPr>
          <a:xfrm>
            <a:off x="6411240" y="599400"/>
            <a:ext cx="1533600" cy="2398320"/>
          </a:xfrm>
          <a:custGeom>
            <a:avLst/>
            <a:gdLst/>
            <a:ahLst/>
            <a:rect l="0" t="0" r="r" b="b"/>
            <a:pathLst>
              <a:path w="3399" h="3440">
                <a:moveTo>
                  <a:pt x="3398" y="653"/>
                </a:moveTo>
                <a:lnTo>
                  <a:pt x="3309" y="556"/>
                </a:lnTo>
                <a:lnTo>
                  <a:pt x="3217" y="466"/>
                </a:lnTo>
                <a:lnTo>
                  <a:pt x="3123" y="383"/>
                </a:lnTo>
                <a:lnTo>
                  <a:pt x="3025" y="308"/>
                </a:lnTo>
                <a:lnTo>
                  <a:pt x="2926" y="240"/>
                </a:lnTo>
                <a:lnTo>
                  <a:pt x="2824" y="181"/>
                </a:lnTo>
                <a:lnTo>
                  <a:pt x="2721" y="130"/>
                </a:lnTo>
                <a:lnTo>
                  <a:pt x="2616" y="87"/>
                </a:lnTo>
                <a:lnTo>
                  <a:pt x="2510" y="52"/>
                </a:lnTo>
                <a:lnTo>
                  <a:pt x="2402" y="26"/>
                </a:lnTo>
                <a:lnTo>
                  <a:pt x="2294" y="9"/>
                </a:lnTo>
                <a:lnTo>
                  <a:pt x="2186" y="0"/>
                </a:lnTo>
                <a:lnTo>
                  <a:pt x="2078" y="0"/>
                </a:lnTo>
                <a:lnTo>
                  <a:pt x="1969" y="8"/>
                </a:lnTo>
                <a:lnTo>
                  <a:pt x="1861" y="26"/>
                </a:lnTo>
                <a:lnTo>
                  <a:pt x="1754" y="51"/>
                </a:lnTo>
                <a:lnTo>
                  <a:pt x="1648" y="85"/>
                </a:lnTo>
                <a:lnTo>
                  <a:pt x="1543" y="128"/>
                </a:lnTo>
                <a:lnTo>
                  <a:pt x="1439" y="179"/>
                </a:lnTo>
                <a:lnTo>
                  <a:pt x="1338" y="238"/>
                </a:lnTo>
                <a:lnTo>
                  <a:pt x="1238" y="305"/>
                </a:lnTo>
                <a:lnTo>
                  <a:pt x="1141" y="380"/>
                </a:lnTo>
                <a:lnTo>
                  <a:pt x="1046" y="463"/>
                </a:lnTo>
                <a:lnTo>
                  <a:pt x="954" y="553"/>
                </a:lnTo>
                <a:lnTo>
                  <a:pt x="865" y="650"/>
                </a:lnTo>
                <a:lnTo>
                  <a:pt x="780" y="754"/>
                </a:lnTo>
                <a:lnTo>
                  <a:pt x="697" y="865"/>
                </a:lnTo>
                <a:lnTo>
                  <a:pt x="619" y="982"/>
                </a:lnTo>
                <a:lnTo>
                  <a:pt x="545" y="1105"/>
                </a:lnTo>
                <a:lnTo>
                  <a:pt x="474" y="1235"/>
                </a:lnTo>
                <a:lnTo>
                  <a:pt x="408" y="1369"/>
                </a:lnTo>
                <a:lnTo>
                  <a:pt x="347" y="1509"/>
                </a:lnTo>
                <a:lnTo>
                  <a:pt x="290" y="1653"/>
                </a:lnTo>
                <a:lnTo>
                  <a:pt x="237" y="1802"/>
                </a:lnTo>
                <a:lnTo>
                  <a:pt x="190" y="1955"/>
                </a:lnTo>
                <a:lnTo>
                  <a:pt x="148" y="2111"/>
                </a:lnTo>
                <a:lnTo>
                  <a:pt x="111" y="2270"/>
                </a:lnTo>
                <a:lnTo>
                  <a:pt x="79" y="2432"/>
                </a:lnTo>
                <a:lnTo>
                  <a:pt x="52" y="2597"/>
                </a:lnTo>
                <a:lnTo>
                  <a:pt x="31" y="2763"/>
                </a:lnTo>
                <a:lnTo>
                  <a:pt x="15" y="2931"/>
                </a:lnTo>
                <a:lnTo>
                  <a:pt x="5" y="3100"/>
                </a:lnTo>
                <a:lnTo>
                  <a:pt x="0" y="3269"/>
                </a:lnTo>
                <a:lnTo>
                  <a:pt x="1" y="3439"/>
                </a:lnTo>
                <a:lnTo>
                  <a:pt x="2130" y="3330"/>
                </a:lnTo>
                <a:lnTo>
                  <a:pt x="3398" y="653"/>
                </a:lnTo>
                <a:moveTo>
                  <a:pt x="3398" y="653"/>
                </a:moveTo>
                <a:lnTo>
                  <a:pt x="3309" y="556"/>
                </a:lnTo>
                <a:lnTo>
                  <a:pt x="3217" y="466"/>
                </a:lnTo>
                <a:lnTo>
                  <a:pt x="3123" y="383"/>
                </a:lnTo>
                <a:lnTo>
                  <a:pt x="3025" y="308"/>
                </a:lnTo>
                <a:lnTo>
                  <a:pt x="2926" y="240"/>
                </a:lnTo>
                <a:lnTo>
                  <a:pt x="2824" y="181"/>
                </a:lnTo>
                <a:lnTo>
                  <a:pt x="2721" y="130"/>
                </a:lnTo>
                <a:lnTo>
                  <a:pt x="2616" y="87"/>
                </a:lnTo>
                <a:lnTo>
                  <a:pt x="2510" y="52"/>
                </a:lnTo>
                <a:lnTo>
                  <a:pt x="2402" y="26"/>
                </a:lnTo>
                <a:lnTo>
                  <a:pt x="2294" y="9"/>
                </a:lnTo>
                <a:lnTo>
                  <a:pt x="2186" y="0"/>
                </a:lnTo>
                <a:lnTo>
                  <a:pt x="2078" y="0"/>
                </a:lnTo>
                <a:lnTo>
                  <a:pt x="1969" y="8"/>
                </a:lnTo>
                <a:lnTo>
                  <a:pt x="1861" y="26"/>
                </a:lnTo>
                <a:lnTo>
                  <a:pt x="1754" y="51"/>
                </a:lnTo>
                <a:lnTo>
                  <a:pt x="1648" y="85"/>
                </a:lnTo>
                <a:lnTo>
                  <a:pt x="1543" y="128"/>
                </a:lnTo>
                <a:lnTo>
                  <a:pt x="1439" y="179"/>
                </a:lnTo>
                <a:lnTo>
                  <a:pt x="1338" y="238"/>
                </a:lnTo>
                <a:lnTo>
                  <a:pt x="1238" y="305"/>
                </a:lnTo>
                <a:lnTo>
                  <a:pt x="1141" y="380"/>
                </a:lnTo>
                <a:lnTo>
                  <a:pt x="1046" y="463"/>
                </a:lnTo>
                <a:lnTo>
                  <a:pt x="954" y="553"/>
                </a:lnTo>
                <a:lnTo>
                  <a:pt x="865" y="650"/>
                </a:lnTo>
                <a:lnTo>
                  <a:pt x="780" y="754"/>
                </a:lnTo>
                <a:lnTo>
                  <a:pt x="697" y="865"/>
                </a:lnTo>
                <a:lnTo>
                  <a:pt x="619" y="982"/>
                </a:lnTo>
                <a:lnTo>
                  <a:pt x="545" y="1105"/>
                </a:lnTo>
                <a:lnTo>
                  <a:pt x="474" y="1235"/>
                </a:lnTo>
                <a:lnTo>
                  <a:pt x="408" y="1369"/>
                </a:lnTo>
                <a:lnTo>
                  <a:pt x="347" y="1509"/>
                </a:lnTo>
                <a:lnTo>
                  <a:pt x="290" y="1653"/>
                </a:lnTo>
                <a:lnTo>
                  <a:pt x="237" y="1802"/>
                </a:lnTo>
                <a:lnTo>
                  <a:pt x="190" y="1955"/>
                </a:lnTo>
                <a:lnTo>
                  <a:pt x="148" y="2111"/>
                </a:lnTo>
                <a:lnTo>
                  <a:pt x="111" y="2270"/>
                </a:lnTo>
                <a:lnTo>
                  <a:pt x="79" y="2432"/>
                </a:lnTo>
                <a:lnTo>
                  <a:pt x="52" y="2597"/>
                </a:lnTo>
                <a:lnTo>
                  <a:pt x="31" y="2763"/>
                </a:lnTo>
                <a:lnTo>
                  <a:pt x="15" y="2931"/>
                </a:lnTo>
                <a:lnTo>
                  <a:pt x="5" y="3100"/>
                </a:lnTo>
                <a:lnTo>
                  <a:pt x="0" y="3269"/>
                </a:lnTo>
                <a:lnTo>
                  <a:pt x="1" y="3439"/>
                </a:lnTo>
              </a:path>
            </a:pathLst>
          </a:custGeom>
          <a:noFill/>
          <a:ln w="9360">
            <a:solidFill>
              <a:srgbClr val="fe1f08"/>
            </a:solidFill>
            <a:miter/>
          </a:ln>
        </p:spPr>
        <p:style>
          <a:lnRef idx="0"/>
          <a:fillRef idx="0"/>
          <a:effectRef idx="0"/>
          <a:fontRef idx="minor"/>
        </p:style>
      </p:sp>
      <p:sp>
        <p:nvSpPr>
          <p:cNvPr id="80" name="CustomShape 81"/>
          <p:cNvSpPr/>
          <p:nvPr/>
        </p:nvSpPr>
        <p:spPr>
          <a:xfrm>
            <a:off x="7713720" y="770760"/>
            <a:ext cx="242640" cy="2398320"/>
          </a:xfrm>
          <a:custGeom>
            <a:avLst/>
            <a:gdLst/>
            <a:ahLst/>
            <a:rect l="0" t="0" r="r" b="b"/>
            <a:pathLst>
              <a:path w="544" h="3441">
                <a:moveTo>
                  <a:pt x="0" y="695"/>
                </a:moveTo>
                <a:lnTo>
                  <a:pt x="14" y="596"/>
                </a:lnTo>
                <a:lnTo>
                  <a:pt x="28" y="504"/>
                </a:lnTo>
                <a:lnTo>
                  <a:pt x="42" y="419"/>
                </a:lnTo>
                <a:lnTo>
                  <a:pt x="57" y="341"/>
                </a:lnTo>
                <a:lnTo>
                  <a:pt x="73" y="271"/>
                </a:lnTo>
                <a:lnTo>
                  <a:pt x="88" y="209"/>
                </a:lnTo>
                <a:lnTo>
                  <a:pt x="104" y="155"/>
                </a:lnTo>
                <a:lnTo>
                  <a:pt x="121" y="108"/>
                </a:lnTo>
                <a:lnTo>
                  <a:pt x="137" y="70"/>
                </a:lnTo>
                <a:lnTo>
                  <a:pt x="154" y="40"/>
                </a:lnTo>
                <a:lnTo>
                  <a:pt x="171" y="18"/>
                </a:lnTo>
                <a:lnTo>
                  <a:pt x="188" y="5"/>
                </a:lnTo>
                <a:lnTo>
                  <a:pt x="204" y="0"/>
                </a:lnTo>
                <a:lnTo>
                  <a:pt x="221" y="3"/>
                </a:lnTo>
                <a:lnTo>
                  <a:pt x="238" y="15"/>
                </a:lnTo>
                <a:lnTo>
                  <a:pt x="255" y="36"/>
                </a:lnTo>
                <a:lnTo>
                  <a:pt x="272" y="64"/>
                </a:lnTo>
                <a:lnTo>
                  <a:pt x="288" y="101"/>
                </a:lnTo>
                <a:lnTo>
                  <a:pt x="305" y="146"/>
                </a:lnTo>
                <a:lnTo>
                  <a:pt x="321" y="199"/>
                </a:lnTo>
                <a:lnTo>
                  <a:pt x="336" y="260"/>
                </a:lnTo>
                <a:lnTo>
                  <a:pt x="352" y="328"/>
                </a:lnTo>
                <a:lnTo>
                  <a:pt x="367" y="405"/>
                </a:lnTo>
                <a:lnTo>
                  <a:pt x="382" y="488"/>
                </a:lnTo>
                <a:lnTo>
                  <a:pt x="396" y="579"/>
                </a:lnTo>
                <a:lnTo>
                  <a:pt x="410" y="677"/>
                </a:lnTo>
                <a:lnTo>
                  <a:pt x="423" y="781"/>
                </a:lnTo>
                <a:lnTo>
                  <a:pt x="436" y="892"/>
                </a:lnTo>
                <a:lnTo>
                  <a:pt x="448" y="1009"/>
                </a:lnTo>
                <a:lnTo>
                  <a:pt x="459" y="1132"/>
                </a:lnTo>
                <a:lnTo>
                  <a:pt x="470" y="1260"/>
                </a:lnTo>
                <a:lnTo>
                  <a:pt x="480" y="1394"/>
                </a:lnTo>
                <a:lnTo>
                  <a:pt x="490" y="1533"/>
                </a:lnTo>
                <a:lnTo>
                  <a:pt x="498" y="1676"/>
                </a:lnTo>
                <a:lnTo>
                  <a:pt x="506" y="1823"/>
                </a:lnTo>
                <a:lnTo>
                  <a:pt x="514" y="1974"/>
                </a:lnTo>
                <a:lnTo>
                  <a:pt x="520" y="2129"/>
                </a:lnTo>
                <a:lnTo>
                  <a:pt x="526" y="2286"/>
                </a:lnTo>
                <a:lnTo>
                  <a:pt x="531" y="2446"/>
                </a:lnTo>
                <a:lnTo>
                  <a:pt x="535" y="2609"/>
                </a:lnTo>
                <a:lnTo>
                  <a:pt x="538" y="2773"/>
                </a:lnTo>
                <a:lnTo>
                  <a:pt x="541" y="2939"/>
                </a:lnTo>
                <a:lnTo>
                  <a:pt x="542" y="3105"/>
                </a:lnTo>
                <a:lnTo>
                  <a:pt x="543" y="3273"/>
                </a:lnTo>
                <a:lnTo>
                  <a:pt x="543" y="3440"/>
                </a:lnTo>
                <a:lnTo>
                  <a:pt x="206" y="3331"/>
                </a:lnTo>
                <a:lnTo>
                  <a:pt x="0" y="695"/>
                </a:lnTo>
                <a:moveTo>
                  <a:pt x="0" y="695"/>
                </a:moveTo>
                <a:lnTo>
                  <a:pt x="14" y="596"/>
                </a:lnTo>
                <a:lnTo>
                  <a:pt x="28" y="504"/>
                </a:lnTo>
                <a:lnTo>
                  <a:pt x="42" y="419"/>
                </a:lnTo>
                <a:lnTo>
                  <a:pt x="57" y="341"/>
                </a:lnTo>
                <a:lnTo>
                  <a:pt x="73" y="271"/>
                </a:lnTo>
                <a:lnTo>
                  <a:pt x="88" y="209"/>
                </a:lnTo>
                <a:lnTo>
                  <a:pt x="104" y="155"/>
                </a:lnTo>
                <a:lnTo>
                  <a:pt x="121" y="108"/>
                </a:lnTo>
                <a:lnTo>
                  <a:pt x="137" y="70"/>
                </a:lnTo>
                <a:lnTo>
                  <a:pt x="154" y="40"/>
                </a:lnTo>
                <a:lnTo>
                  <a:pt x="171" y="18"/>
                </a:lnTo>
                <a:lnTo>
                  <a:pt x="188" y="5"/>
                </a:lnTo>
                <a:lnTo>
                  <a:pt x="204" y="0"/>
                </a:lnTo>
                <a:lnTo>
                  <a:pt x="221" y="3"/>
                </a:lnTo>
                <a:lnTo>
                  <a:pt x="238" y="15"/>
                </a:lnTo>
                <a:lnTo>
                  <a:pt x="255" y="36"/>
                </a:lnTo>
                <a:lnTo>
                  <a:pt x="272" y="64"/>
                </a:lnTo>
                <a:lnTo>
                  <a:pt x="288" y="101"/>
                </a:lnTo>
                <a:lnTo>
                  <a:pt x="305" y="146"/>
                </a:lnTo>
                <a:lnTo>
                  <a:pt x="321" y="199"/>
                </a:lnTo>
                <a:lnTo>
                  <a:pt x="336" y="260"/>
                </a:lnTo>
                <a:lnTo>
                  <a:pt x="352" y="328"/>
                </a:lnTo>
                <a:lnTo>
                  <a:pt x="367" y="405"/>
                </a:lnTo>
                <a:lnTo>
                  <a:pt x="382" y="488"/>
                </a:lnTo>
                <a:lnTo>
                  <a:pt x="396" y="579"/>
                </a:lnTo>
                <a:lnTo>
                  <a:pt x="410" y="677"/>
                </a:lnTo>
                <a:lnTo>
                  <a:pt x="423" y="781"/>
                </a:lnTo>
                <a:lnTo>
                  <a:pt x="436" y="892"/>
                </a:lnTo>
                <a:lnTo>
                  <a:pt x="448" y="1009"/>
                </a:lnTo>
                <a:lnTo>
                  <a:pt x="459" y="1132"/>
                </a:lnTo>
                <a:lnTo>
                  <a:pt x="470" y="1260"/>
                </a:lnTo>
                <a:lnTo>
                  <a:pt x="480" y="1394"/>
                </a:lnTo>
                <a:lnTo>
                  <a:pt x="490" y="1533"/>
                </a:lnTo>
                <a:lnTo>
                  <a:pt x="498" y="1676"/>
                </a:lnTo>
                <a:lnTo>
                  <a:pt x="506" y="1823"/>
                </a:lnTo>
                <a:lnTo>
                  <a:pt x="514" y="1974"/>
                </a:lnTo>
                <a:lnTo>
                  <a:pt x="520" y="2129"/>
                </a:lnTo>
                <a:lnTo>
                  <a:pt x="526" y="2286"/>
                </a:lnTo>
                <a:lnTo>
                  <a:pt x="531" y="2446"/>
                </a:lnTo>
                <a:lnTo>
                  <a:pt x="535" y="2609"/>
                </a:lnTo>
                <a:lnTo>
                  <a:pt x="538" y="2773"/>
                </a:lnTo>
                <a:lnTo>
                  <a:pt x="541" y="2939"/>
                </a:lnTo>
                <a:lnTo>
                  <a:pt x="542" y="3105"/>
                </a:lnTo>
                <a:lnTo>
                  <a:pt x="543" y="3273"/>
                </a:lnTo>
                <a:lnTo>
                  <a:pt x="543" y="3440"/>
                </a:lnTo>
              </a:path>
            </a:pathLst>
          </a:custGeom>
          <a:noFill/>
          <a:ln w="9360">
            <a:solidFill>
              <a:srgbClr val="ff8b17"/>
            </a:solidFill>
            <a:miter/>
          </a:ln>
        </p:spPr>
        <p:style>
          <a:lnRef idx="0"/>
          <a:fillRef idx="0"/>
          <a:effectRef idx="0"/>
          <a:fontRef idx="minor"/>
        </p:style>
      </p:sp>
      <p:sp>
        <p:nvSpPr>
          <p:cNvPr id="81" name="CustomShape 82"/>
          <p:cNvSpPr/>
          <p:nvPr/>
        </p:nvSpPr>
        <p:spPr>
          <a:xfrm>
            <a:off x="7686000" y="765720"/>
            <a:ext cx="642600" cy="2398320"/>
          </a:xfrm>
          <a:custGeom>
            <a:avLst/>
            <a:gdLst/>
            <a:ahLst/>
            <a:rect l="0" t="0" r="r" b="b"/>
            <a:pathLst>
              <a:path w="1441" h="3441">
                <a:moveTo>
                  <a:pt x="0" y="697"/>
                </a:moveTo>
                <a:lnTo>
                  <a:pt x="37" y="598"/>
                </a:lnTo>
                <a:lnTo>
                  <a:pt x="74" y="506"/>
                </a:lnTo>
                <a:lnTo>
                  <a:pt x="113" y="420"/>
                </a:lnTo>
                <a:lnTo>
                  <a:pt x="152" y="343"/>
                </a:lnTo>
                <a:lnTo>
                  <a:pt x="193" y="273"/>
                </a:lnTo>
                <a:lnTo>
                  <a:pt x="235" y="210"/>
                </a:lnTo>
                <a:lnTo>
                  <a:pt x="277" y="156"/>
                </a:lnTo>
                <a:lnTo>
                  <a:pt x="320" y="109"/>
                </a:lnTo>
                <a:lnTo>
                  <a:pt x="364" y="71"/>
                </a:lnTo>
                <a:lnTo>
                  <a:pt x="408" y="40"/>
                </a:lnTo>
                <a:lnTo>
                  <a:pt x="453" y="19"/>
                </a:lnTo>
                <a:lnTo>
                  <a:pt x="498" y="5"/>
                </a:lnTo>
                <a:lnTo>
                  <a:pt x="542" y="0"/>
                </a:lnTo>
                <a:lnTo>
                  <a:pt x="587" y="3"/>
                </a:lnTo>
                <a:lnTo>
                  <a:pt x="632" y="15"/>
                </a:lnTo>
                <a:lnTo>
                  <a:pt x="677" y="35"/>
                </a:lnTo>
                <a:lnTo>
                  <a:pt x="721" y="64"/>
                </a:lnTo>
                <a:lnTo>
                  <a:pt x="765" y="100"/>
                </a:lnTo>
                <a:lnTo>
                  <a:pt x="808" y="145"/>
                </a:lnTo>
                <a:lnTo>
                  <a:pt x="850" y="198"/>
                </a:lnTo>
                <a:lnTo>
                  <a:pt x="892" y="259"/>
                </a:lnTo>
                <a:lnTo>
                  <a:pt x="933" y="328"/>
                </a:lnTo>
                <a:lnTo>
                  <a:pt x="973" y="404"/>
                </a:lnTo>
                <a:lnTo>
                  <a:pt x="1012" y="487"/>
                </a:lnTo>
                <a:lnTo>
                  <a:pt x="1050" y="578"/>
                </a:lnTo>
                <a:lnTo>
                  <a:pt x="1086" y="676"/>
                </a:lnTo>
                <a:lnTo>
                  <a:pt x="1121" y="780"/>
                </a:lnTo>
                <a:lnTo>
                  <a:pt x="1155" y="891"/>
                </a:lnTo>
                <a:lnTo>
                  <a:pt x="1187" y="1008"/>
                </a:lnTo>
                <a:lnTo>
                  <a:pt x="1218" y="1131"/>
                </a:lnTo>
                <a:lnTo>
                  <a:pt x="1246" y="1260"/>
                </a:lnTo>
                <a:lnTo>
                  <a:pt x="1273" y="1393"/>
                </a:lnTo>
                <a:lnTo>
                  <a:pt x="1299" y="1532"/>
                </a:lnTo>
                <a:lnTo>
                  <a:pt x="1322" y="1675"/>
                </a:lnTo>
                <a:lnTo>
                  <a:pt x="1343" y="1823"/>
                </a:lnTo>
                <a:lnTo>
                  <a:pt x="1362" y="1974"/>
                </a:lnTo>
                <a:lnTo>
                  <a:pt x="1380" y="2128"/>
                </a:lnTo>
                <a:lnTo>
                  <a:pt x="1395" y="2286"/>
                </a:lnTo>
                <a:lnTo>
                  <a:pt x="1408" y="2446"/>
                </a:lnTo>
                <a:lnTo>
                  <a:pt x="1419" y="2609"/>
                </a:lnTo>
                <a:lnTo>
                  <a:pt x="1427" y="2773"/>
                </a:lnTo>
                <a:lnTo>
                  <a:pt x="1434" y="2939"/>
                </a:lnTo>
                <a:lnTo>
                  <a:pt x="1438" y="3105"/>
                </a:lnTo>
                <a:lnTo>
                  <a:pt x="1440" y="3273"/>
                </a:lnTo>
                <a:lnTo>
                  <a:pt x="1440" y="3440"/>
                </a:lnTo>
                <a:lnTo>
                  <a:pt x="547" y="3331"/>
                </a:lnTo>
                <a:lnTo>
                  <a:pt x="0" y="697"/>
                </a:lnTo>
                <a:moveTo>
                  <a:pt x="0" y="697"/>
                </a:moveTo>
                <a:lnTo>
                  <a:pt x="37" y="598"/>
                </a:lnTo>
                <a:lnTo>
                  <a:pt x="74" y="506"/>
                </a:lnTo>
                <a:lnTo>
                  <a:pt x="113" y="420"/>
                </a:lnTo>
                <a:lnTo>
                  <a:pt x="152" y="343"/>
                </a:lnTo>
                <a:lnTo>
                  <a:pt x="193" y="273"/>
                </a:lnTo>
                <a:lnTo>
                  <a:pt x="235" y="210"/>
                </a:lnTo>
                <a:lnTo>
                  <a:pt x="277" y="156"/>
                </a:lnTo>
                <a:lnTo>
                  <a:pt x="320" y="109"/>
                </a:lnTo>
                <a:lnTo>
                  <a:pt x="364" y="71"/>
                </a:lnTo>
                <a:lnTo>
                  <a:pt x="408" y="40"/>
                </a:lnTo>
                <a:lnTo>
                  <a:pt x="453" y="19"/>
                </a:lnTo>
                <a:lnTo>
                  <a:pt x="498" y="5"/>
                </a:lnTo>
                <a:lnTo>
                  <a:pt x="542" y="0"/>
                </a:lnTo>
                <a:lnTo>
                  <a:pt x="587" y="3"/>
                </a:lnTo>
                <a:lnTo>
                  <a:pt x="632" y="15"/>
                </a:lnTo>
                <a:lnTo>
                  <a:pt x="677" y="35"/>
                </a:lnTo>
                <a:lnTo>
                  <a:pt x="721" y="64"/>
                </a:lnTo>
                <a:lnTo>
                  <a:pt x="765" y="100"/>
                </a:lnTo>
                <a:lnTo>
                  <a:pt x="808" y="145"/>
                </a:lnTo>
                <a:lnTo>
                  <a:pt x="850" y="198"/>
                </a:lnTo>
                <a:lnTo>
                  <a:pt x="892" y="259"/>
                </a:lnTo>
                <a:lnTo>
                  <a:pt x="933" y="328"/>
                </a:lnTo>
                <a:lnTo>
                  <a:pt x="973" y="404"/>
                </a:lnTo>
                <a:lnTo>
                  <a:pt x="1012" y="487"/>
                </a:lnTo>
                <a:lnTo>
                  <a:pt x="1050" y="578"/>
                </a:lnTo>
                <a:lnTo>
                  <a:pt x="1086" y="676"/>
                </a:lnTo>
                <a:lnTo>
                  <a:pt x="1121" y="780"/>
                </a:lnTo>
                <a:lnTo>
                  <a:pt x="1155" y="891"/>
                </a:lnTo>
                <a:lnTo>
                  <a:pt x="1187" y="1008"/>
                </a:lnTo>
                <a:lnTo>
                  <a:pt x="1218" y="1131"/>
                </a:lnTo>
                <a:lnTo>
                  <a:pt x="1246" y="1260"/>
                </a:lnTo>
                <a:lnTo>
                  <a:pt x="1273" y="1393"/>
                </a:lnTo>
                <a:lnTo>
                  <a:pt x="1299" y="1532"/>
                </a:lnTo>
                <a:lnTo>
                  <a:pt x="1322" y="1675"/>
                </a:lnTo>
                <a:lnTo>
                  <a:pt x="1343" y="1823"/>
                </a:lnTo>
                <a:lnTo>
                  <a:pt x="1362" y="1974"/>
                </a:lnTo>
                <a:lnTo>
                  <a:pt x="1380" y="2128"/>
                </a:lnTo>
                <a:lnTo>
                  <a:pt x="1395" y="2286"/>
                </a:lnTo>
                <a:lnTo>
                  <a:pt x="1408" y="2446"/>
                </a:lnTo>
                <a:lnTo>
                  <a:pt x="1419" y="2609"/>
                </a:lnTo>
                <a:lnTo>
                  <a:pt x="1427" y="2773"/>
                </a:lnTo>
                <a:lnTo>
                  <a:pt x="1434" y="2939"/>
                </a:lnTo>
                <a:lnTo>
                  <a:pt x="1438" y="3105"/>
                </a:lnTo>
                <a:lnTo>
                  <a:pt x="1440" y="3273"/>
                </a:lnTo>
                <a:lnTo>
                  <a:pt x="1440" y="3440"/>
                </a:lnTo>
              </a:path>
            </a:pathLst>
          </a:custGeom>
          <a:noFill/>
          <a:ln w="9360">
            <a:solidFill>
              <a:srgbClr val="fe1f08"/>
            </a:solidFill>
            <a:miter/>
          </a:ln>
        </p:spPr>
        <p:style>
          <a:lnRef idx="0"/>
          <a:fillRef idx="0"/>
          <a:effectRef idx="0"/>
          <a:fontRef idx="minor"/>
        </p:style>
      </p:sp>
      <p:sp>
        <p:nvSpPr>
          <p:cNvPr id="82" name="CustomShape 83"/>
          <p:cNvSpPr/>
          <p:nvPr/>
        </p:nvSpPr>
        <p:spPr>
          <a:xfrm>
            <a:off x="7678440" y="605880"/>
            <a:ext cx="911880" cy="2398320"/>
          </a:xfrm>
          <a:custGeom>
            <a:avLst/>
            <a:gdLst/>
            <a:ahLst/>
            <a:rect l="0" t="0" r="r" b="b"/>
            <a:pathLst>
              <a:path w="2043" h="3441">
                <a:moveTo>
                  <a:pt x="0" y="697"/>
                </a:moveTo>
                <a:lnTo>
                  <a:pt x="51" y="598"/>
                </a:lnTo>
                <a:lnTo>
                  <a:pt x="104" y="505"/>
                </a:lnTo>
                <a:lnTo>
                  <a:pt x="159" y="420"/>
                </a:lnTo>
                <a:lnTo>
                  <a:pt x="215" y="343"/>
                </a:lnTo>
                <a:lnTo>
                  <a:pt x="273" y="272"/>
                </a:lnTo>
                <a:lnTo>
                  <a:pt x="332" y="210"/>
                </a:lnTo>
                <a:lnTo>
                  <a:pt x="392" y="156"/>
                </a:lnTo>
                <a:lnTo>
                  <a:pt x="454" y="109"/>
                </a:lnTo>
                <a:lnTo>
                  <a:pt x="516" y="71"/>
                </a:lnTo>
                <a:lnTo>
                  <a:pt x="578" y="40"/>
                </a:lnTo>
                <a:lnTo>
                  <a:pt x="641" y="19"/>
                </a:lnTo>
                <a:lnTo>
                  <a:pt x="705" y="5"/>
                </a:lnTo>
                <a:lnTo>
                  <a:pt x="768" y="0"/>
                </a:lnTo>
                <a:lnTo>
                  <a:pt x="832" y="3"/>
                </a:lnTo>
                <a:lnTo>
                  <a:pt x="896" y="15"/>
                </a:lnTo>
                <a:lnTo>
                  <a:pt x="959" y="35"/>
                </a:lnTo>
                <a:lnTo>
                  <a:pt x="1022" y="64"/>
                </a:lnTo>
                <a:lnTo>
                  <a:pt x="1084" y="100"/>
                </a:lnTo>
                <a:lnTo>
                  <a:pt x="1145" y="145"/>
                </a:lnTo>
                <a:lnTo>
                  <a:pt x="1206" y="198"/>
                </a:lnTo>
                <a:lnTo>
                  <a:pt x="1265" y="259"/>
                </a:lnTo>
                <a:lnTo>
                  <a:pt x="1323" y="328"/>
                </a:lnTo>
                <a:lnTo>
                  <a:pt x="1380" y="404"/>
                </a:lnTo>
                <a:lnTo>
                  <a:pt x="1435" y="487"/>
                </a:lnTo>
                <a:lnTo>
                  <a:pt x="1488" y="578"/>
                </a:lnTo>
                <a:lnTo>
                  <a:pt x="1540" y="676"/>
                </a:lnTo>
                <a:lnTo>
                  <a:pt x="1590" y="780"/>
                </a:lnTo>
                <a:lnTo>
                  <a:pt x="1638" y="891"/>
                </a:lnTo>
                <a:lnTo>
                  <a:pt x="1683" y="1008"/>
                </a:lnTo>
                <a:lnTo>
                  <a:pt x="1726" y="1131"/>
                </a:lnTo>
                <a:lnTo>
                  <a:pt x="1767" y="1260"/>
                </a:lnTo>
                <a:lnTo>
                  <a:pt x="1806" y="1393"/>
                </a:lnTo>
                <a:lnTo>
                  <a:pt x="1841" y="1532"/>
                </a:lnTo>
                <a:lnTo>
                  <a:pt x="1874" y="1675"/>
                </a:lnTo>
                <a:lnTo>
                  <a:pt x="1905" y="1823"/>
                </a:lnTo>
                <a:lnTo>
                  <a:pt x="1932" y="1974"/>
                </a:lnTo>
                <a:lnTo>
                  <a:pt x="1957" y="2128"/>
                </a:lnTo>
                <a:lnTo>
                  <a:pt x="1978" y="2286"/>
                </a:lnTo>
                <a:lnTo>
                  <a:pt x="1996" y="2446"/>
                </a:lnTo>
                <a:lnTo>
                  <a:pt x="2012" y="2609"/>
                </a:lnTo>
                <a:lnTo>
                  <a:pt x="2024" y="2773"/>
                </a:lnTo>
                <a:lnTo>
                  <a:pt x="2033" y="2939"/>
                </a:lnTo>
                <a:lnTo>
                  <a:pt x="2039" y="3105"/>
                </a:lnTo>
                <a:lnTo>
                  <a:pt x="2042" y="3273"/>
                </a:lnTo>
                <a:lnTo>
                  <a:pt x="2041" y="3440"/>
                </a:lnTo>
                <a:lnTo>
                  <a:pt x="775" y="3331"/>
                </a:lnTo>
                <a:lnTo>
                  <a:pt x="0" y="697"/>
                </a:lnTo>
                <a:moveTo>
                  <a:pt x="0" y="697"/>
                </a:moveTo>
                <a:lnTo>
                  <a:pt x="51" y="598"/>
                </a:lnTo>
                <a:lnTo>
                  <a:pt x="104" y="505"/>
                </a:lnTo>
                <a:lnTo>
                  <a:pt x="159" y="420"/>
                </a:lnTo>
                <a:lnTo>
                  <a:pt x="215" y="343"/>
                </a:lnTo>
                <a:lnTo>
                  <a:pt x="273" y="272"/>
                </a:lnTo>
                <a:lnTo>
                  <a:pt x="332" y="210"/>
                </a:lnTo>
                <a:lnTo>
                  <a:pt x="392" y="156"/>
                </a:lnTo>
                <a:lnTo>
                  <a:pt x="454" y="109"/>
                </a:lnTo>
                <a:lnTo>
                  <a:pt x="516" y="71"/>
                </a:lnTo>
                <a:lnTo>
                  <a:pt x="578" y="40"/>
                </a:lnTo>
                <a:lnTo>
                  <a:pt x="641" y="19"/>
                </a:lnTo>
                <a:lnTo>
                  <a:pt x="705" y="5"/>
                </a:lnTo>
                <a:lnTo>
                  <a:pt x="768" y="0"/>
                </a:lnTo>
                <a:lnTo>
                  <a:pt x="832" y="3"/>
                </a:lnTo>
                <a:lnTo>
                  <a:pt x="896" y="15"/>
                </a:lnTo>
                <a:lnTo>
                  <a:pt x="959" y="35"/>
                </a:lnTo>
                <a:lnTo>
                  <a:pt x="1022" y="64"/>
                </a:lnTo>
                <a:lnTo>
                  <a:pt x="1084" y="100"/>
                </a:lnTo>
                <a:lnTo>
                  <a:pt x="1145" y="145"/>
                </a:lnTo>
                <a:lnTo>
                  <a:pt x="1206" y="198"/>
                </a:lnTo>
                <a:lnTo>
                  <a:pt x="1265" y="259"/>
                </a:lnTo>
                <a:lnTo>
                  <a:pt x="1323" y="328"/>
                </a:lnTo>
                <a:lnTo>
                  <a:pt x="1380" y="404"/>
                </a:lnTo>
                <a:lnTo>
                  <a:pt x="1435" y="487"/>
                </a:lnTo>
                <a:lnTo>
                  <a:pt x="1488" y="578"/>
                </a:lnTo>
                <a:lnTo>
                  <a:pt x="1540" y="676"/>
                </a:lnTo>
                <a:lnTo>
                  <a:pt x="1590" y="780"/>
                </a:lnTo>
                <a:lnTo>
                  <a:pt x="1638" y="891"/>
                </a:lnTo>
                <a:lnTo>
                  <a:pt x="1683" y="1008"/>
                </a:lnTo>
                <a:lnTo>
                  <a:pt x="1726" y="1131"/>
                </a:lnTo>
                <a:lnTo>
                  <a:pt x="1767" y="1260"/>
                </a:lnTo>
                <a:lnTo>
                  <a:pt x="1806" y="1393"/>
                </a:lnTo>
                <a:lnTo>
                  <a:pt x="1841" y="1532"/>
                </a:lnTo>
                <a:lnTo>
                  <a:pt x="1874" y="1675"/>
                </a:lnTo>
                <a:lnTo>
                  <a:pt x="1905" y="1823"/>
                </a:lnTo>
                <a:lnTo>
                  <a:pt x="1932" y="1974"/>
                </a:lnTo>
                <a:lnTo>
                  <a:pt x="1957" y="2128"/>
                </a:lnTo>
                <a:lnTo>
                  <a:pt x="1978" y="2286"/>
                </a:lnTo>
                <a:lnTo>
                  <a:pt x="1996" y="2446"/>
                </a:lnTo>
                <a:lnTo>
                  <a:pt x="2012" y="2609"/>
                </a:lnTo>
                <a:lnTo>
                  <a:pt x="2024" y="2773"/>
                </a:lnTo>
                <a:lnTo>
                  <a:pt x="2033" y="2939"/>
                </a:lnTo>
                <a:lnTo>
                  <a:pt x="2039" y="3105"/>
                </a:lnTo>
                <a:lnTo>
                  <a:pt x="2042" y="3273"/>
                </a:lnTo>
                <a:lnTo>
                  <a:pt x="2041" y="3440"/>
                </a:lnTo>
              </a:path>
            </a:pathLst>
          </a:custGeom>
          <a:noFill/>
          <a:ln w="9360">
            <a:solidFill>
              <a:srgbClr val="ff8b17"/>
            </a:solidFill>
            <a:miter/>
          </a:ln>
        </p:spPr>
        <p:style>
          <a:lnRef idx="0"/>
          <a:fillRef idx="0"/>
          <a:effectRef idx="0"/>
          <a:fontRef idx="minor"/>
        </p:style>
      </p:sp>
      <p:sp>
        <p:nvSpPr>
          <p:cNvPr id="83" name="CustomShape 84"/>
          <p:cNvSpPr/>
          <p:nvPr/>
        </p:nvSpPr>
        <p:spPr>
          <a:xfrm>
            <a:off x="7998840" y="1351800"/>
            <a:ext cx="248400" cy="75924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f8b17"/>
            </a:solidFill>
            <a:round/>
          </a:ln>
        </p:spPr>
        <p:style>
          <a:lnRef idx="0"/>
          <a:fillRef idx="0"/>
          <a:effectRef idx="0"/>
          <a:fontRef idx="minor"/>
        </p:style>
      </p:sp>
      <p:sp>
        <p:nvSpPr>
          <p:cNvPr id="84" name="CustomShape 85"/>
          <p:cNvSpPr/>
          <p:nvPr/>
        </p:nvSpPr>
        <p:spPr>
          <a:xfrm flipV="1" rot="1939200">
            <a:off x="7611120" y="1102680"/>
            <a:ext cx="226080" cy="42948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fe103"/>
            </a:solidFill>
            <a:round/>
          </a:ln>
        </p:spPr>
        <p:style>
          <a:lnRef idx="0"/>
          <a:fillRef idx="0"/>
          <a:effectRef idx="0"/>
          <a:fontRef idx="minor"/>
        </p:style>
      </p:sp>
      <p:sp>
        <p:nvSpPr>
          <p:cNvPr id="85" name="CustomShape 86"/>
          <p:cNvSpPr/>
          <p:nvPr/>
        </p:nvSpPr>
        <p:spPr>
          <a:xfrm>
            <a:off x="6338880" y="417600"/>
            <a:ext cx="1537560" cy="2398320"/>
          </a:xfrm>
          <a:custGeom>
            <a:avLst/>
            <a:gdLst/>
            <a:ahLst/>
            <a:rect l="0" t="0" r="r" b="b"/>
            <a:pathLst>
              <a:path w="3644" h="3440">
                <a:moveTo>
                  <a:pt x="3643" y="969"/>
                </a:moveTo>
                <a:lnTo>
                  <a:pt x="3564" y="852"/>
                </a:lnTo>
                <a:lnTo>
                  <a:pt x="3481" y="743"/>
                </a:lnTo>
                <a:lnTo>
                  <a:pt x="3395" y="640"/>
                </a:lnTo>
                <a:lnTo>
                  <a:pt x="3306" y="543"/>
                </a:lnTo>
                <a:lnTo>
                  <a:pt x="3214" y="454"/>
                </a:lnTo>
                <a:lnTo>
                  <a:pt x="3119" y="373"/>
                </a:lnTo>
                <a:lnTo>
                  <a:pt x="3021" y="299"/>
                </a:lnTo>
                <a:lnTo>
                  <a:pt x="2922" y="233"/>
                </a:lnTo>
                <a:lnTo>
                  <a:pt x="2820" y="174"/>
                </a:lnTo>
                <a:lnTo>
                  <a:pt x="2716" y="124"/>
                </a:lnTo>
                <a:lnTo>
                  <a:pt x="2611" y="82"/>
                </a:lnTo>
                <a:lnTo>
                  <a:pt x="2505" y="49"/>
                </a:lnTo>
                <a:lnTo>
                  <a:pt x="2398" y="24"/>
                </a:lnTo>
                <a:lnTo>
                  <a:pt x="2290" y="8"/>
                </a:lnTo>
                <a:lnTo>
                  <a:pt x="2181" y="0"/>
                </a:lnTo>
                <a:lnTo>
                  <a:pt x="2073" y="0"/>
                </a:lnTo>
                <a:lnTo>
                  <a:pt x="1965" y="10"/>
                </a:lnTo>
                <a:lnTo>
                  <a:pt x="1857" y="28"/>
                </a:lnTo>
                <a:lnTo>
                  <a:pt x="1750" y="54"/>
                </a:lnTo>
                <a:lnTo>
                  <a:pt x="1644" y="89"/>
                </a:lnTo>
                <a:lnTo>
                  <a:pt x="1539" y="132"/>
                </a:lnTo>
                <a:lnTo>
                  <a:pt x="1435" y="183"/>
                </a:lnTo>
                <a:lnTo>
                  <a:pt x="1334" y="243"/>
                </a:lnTo>
                <a:lnTo>
                  <a:pt x="1234" y="310"/>
                </a:lnTo>
                <a:lnTo>
                  <a:pt x="1137" y="385"/>
                </a:lnTo>
                <a:lnTo>
                  <a:pt x="1043" y="468"/>
                </a:lnTo>
                <a:lnTo>
                  <a:pt x="951" y="559"/>
                </a:lnTo>
                <a:lnTo>
                  <a:pt x="862" y="656"/>
                </a:lnTo>
                <a:lnTo>
                  <a:pt x="777" y="760"/>
                </a:lnTo>
                <a:lnTo>
                  <a:pt x="695" y="871"/>
                </a:lnTo>
                <a:lnTo>
                  <a:pt x="617" y="988"/>
                </a:lnTo>
                <a:lnTo>
                  <a:pt x="543" y="1111"/>
                </a:lnTo>
                <a:lnTo>
                  <a:pt x="473" y="1240"/>
                </a:lnTo>
                <a:lnTo>
                  <a:pt x="407" y="1375"/>
                </a:lnTo>
                <a:lnTo>
                  <a:pt x="345" y="1514"/>
                </a:lnTo>
                <a:lnTo>
                  <a:pt x="289" y="1658"/>
                </a:lnTo>
                <a:lnTo>
                  <a:pt x="236" y="1807"/>
                </a:lnTo>
                <a:lnTo>
                  <a:pt x="189" y="1959"/>
                </a:lnTo>
                <a:lnTo>
                  <a:pt x="147" y="2115"/>
                </a:lnTo>
                <a:lnTo>
                  <a:pt x="110" y="2274"/>
                </a:lnTo>
                <a:lnTo>
                  <a:pt x="78" y="2435"/>
                </a:lnTo>
                <a:lnTo>
                  <a:pt x="52" y="2599"/>
                </a:lnTo>
                <a:lnTo>
                  <a:pt x="31" y="2765"/>
                </a:lnTo>
                <a:lnTo>
                  <a:pt x="15" y="2933"/>
                </a:lnTo>
                <a:lnTo>
                  <a:pt x="5" y="3101"/>
                </a:lnTo>
                <a:lnTo>
                  <a:pt x="0" y="3270"/>
                </a:lnTo>
                <a:lnTo>
                  <a:pt x="1" y="3439"/>
                </a:lnTo>
                <a:lnTo>
                  <a:pt x="2136" y="3330"/>
                </a:lnTo>
                <a:lnTo>
                  <a:pt x="3643" y="969"/>
                </a:lnTo>
                <a:moveTo>
                  <a:pt x="3643" y="969"/>
                </a:moveTo>
                <a:lnTo>
                  <a:pt x="3564" y="852"/>
                </a:lnTo>
                <a:lnTo>
                  <a:pt x="3481" y="743"/>
                </a:lnTo>
                <a:lnTo>
                  <a:pt x="3395" y="640"/>
                </a:lnTo>
                <a:lnTo>
                  <a:pt x="3306" y="543"/>
                </a:lnTo>
                <a:lnTo>
                  <a:pt x="3214" y="454"/>
                </a:lnTo>
                <a:lnTo>
                  <a:pt x="3119" y="373"/>
                </a:lnTo>
                <a:lnTo>
                  <a:pt x="3021" y="299"/>
                </a:lnTo>
                <a:lnTo>
                  <a:pt x="2922" y="233"/>
                </a:lnTo>
                <a:lnTo>
                  <a:pt x="2820" y="174"/>
                </a:lnTo>
                <a:lnTo>
                  <a:pt x="2716" y="124"/>
                </a:lnTo>
                <a:lnTo>
                  <a:pt x="2611" y="82"/>
                </a:lnTo>
                <a:lnTo>
                  <a:pt x="2505" y="49"/>
                </a:lnTo>
                <a:lnTo>
                  <a:pt x="2398" y="24"/>
                </a:lnTo>
                <a:lnTo>
                  <a:pt x="2290" y="8"/>
                </a:lnTo>
                <a:lnTo>
                  <a:pt x="2181" y="0"/>
                </a:lnTo>
                <a:lnTo>
                  <a:pt x="2073" y="0"/>
                </a:lnTo>
                <a:lnTo>
                  <a:pt x="1965" y="10"/>
                </a:lnTo>
                <a:lnTo>
                  <a:pt x="1857" y="28"/>
                </a:lnTo>
                <a:lnTo>
                  <a:pt x="1750" y="54"/>
                </a:lnTo>
                <a:lnTo>
                  <a:pt x="1644" y="89"/>
                </a:lnTo>
                <a:lnTo>
                  <a:pt x="1539" y="132"/>
                </a:lnTo>
                <a:lnTo>
                  <a:pt x="1435" y="183"/>
                </a:lnTo>
                <a:lnTo>
                  <a:pt x="1334" y="243"/>
                </a:lnTo>
                <a:lnTo>
                  <a:pt x="1234" y="310"/>
                </a:lnTo>
                <a:lnTo>
                  <a:pt x="1137" y="385"/>
                </a:lnTo>
                <a:lnTo>
                  <a:pt x="1043" y="468"/>
                </a:lnTo>
                <a:lnTo>
                  <a:pt x="951" y="559"/>
                </a:lnTo>
                <a:lnTo>
                  <a:pt x="862" y="656"/>
                </a:lnTo>
                <a:lnTo>
                  <a:pt x="777" y="760"/>
                </a:lnTo>
                <a:lnTo>
                  <a:pt x="695" y="871"/>
                </a:lnTo>
                <a:lnTo>
                  <a:pt x="617" y="988"/>
                </a:lnTo>
                <a:lnTo>
                  <a:pt x="543" y="1111"/>
                </a:lnTo>
                <a:lnTo>
                  <a:pt x="473" y="1240"/>
                </a:lnTo>
                <a:lnTo>
                  <a:pt x="407" y="1375"/>
                </a:lnTo>
                <a:lnTo>
                  <a:pt x="345" y="1514"/>
                </a:lnTo>
                <a:lnTo>
                  <a:pt x="289" y="1658"/>
                </a:lnTo>
                <a:lnTo>
                  <a:pt x="236" y="1807"/>
                </a:lnTo>
                <a:lnTo>
                  <a:pt x="189" y="1959"/>
                </a:lnTo>
                <a:lnTo>
                  <a:pt x="147" y="2115"/>
                </a:lnTo>
                <a:lnTo>
                  <a:pt x="110" y="2274"/>
                </a:lnTo>
                <a:lnTo>
                  <a:pt x="78" y="2435"/>
                </a:lnTo>
                <a:lnTo>
                  <a:pt x="52" y="2599"/>
                </a:lnTo>
                <a:lnTo>
                  <a:pt x="31" y="2765"/>
                </a:lnTo>
                <a:lnTo>
                  <a:pt x="15" y="2933"/>
                </a:lnTo>
                <a:lnTo>
                  <a:pt x="5" y="3101"/>
                </a:lnTo>
                <a:lnTo>
                  <a:pt x="0" y="3270"/>
                </a:lnTo>
                <a:lnTo>
                  <a:pt x="1" y="3439"/>
                </a:lnTo>
              </a:path>
            </a:pathLst>
          </a:custGeom>
          <a:noFill/>
          <a:ln w="9360">
            <a:solidFill>
              <a:srgbClr val="fe1f08"/>
            </a:solidFill>
            <a:miter/>
          </a:ln>
        </p:spPr>
        <p:style>
          <a:lnRef idx="0"/>
          <a:fillRef idx="0"/>
          <a:effectRef idx="0"/>
          <a:fontRef idx="minor"/>
        </p:style>
      </p:sp>
      <p:sp>
        <p:nvSpPr>
          <p:cNvPr id="86" name="CustomShape 87"/>
          <p:cNvSpPr/>
          <p:nvPr/>
        </p:nvSpPr>
        <p:spPr>
          <a:xfrm>
            <a:off x="6478560" y="160200"/>
            <a:ext cx="1281240" cy="2363760"/>
          </a:xfrm>
          <a:custGeom>
            <a:avLst/>
            <a:gdLst/>
            <a:ahLst/>
            <a:rect l="0" t="0" r="r" b="b"/>
            <a:pathLst>
              <a:path w="2628" h="3283">
                <a:moveTo>
                  <a:pt x="2627" y="1521"/>
                </a:moveTo>
                <a:lnTo>
                  <a:pt x="2576" y="1382"/>
                </a:lnTo>
                <a:lnTo>
                  <a:pt x="2521" y="1248"/>
                </a:lnTo>
                <a:lnTo>
                  <a:pt x="2463" y="1118"/>
                </a:lnTo>
                <a:lnTo>
                  <a:pt x="2401" y="995"/>
                </a:lnTo>
                <a:lnTo>
                  <a:pt x="2336" y="877"/>
                </a:lnTo>
                <a:lnTo>
                  <a:pt x="2268" y="766"/>
                </a:lnTo>
                <a:lnTo>
                  <a:pt x="2197" y="662"/>
                </a:lnTo>
                <a:lnTo>
                  <a:pt x="2123" y="564"/>
                </a:lnTo>
                <a:lnTo>
                  <a:pt x="2046" y="473"/>
                </a:lnTo>
                <a:lnTo>
                  <a:pt x="1967" y="390"/>
                </a:lnTo>
                <a:lnTo>
                  <a:pt x="1886" y="314"/>
                </a:lnTo>
                <a:lnTo>
                  <a:pt x="1802" y="246"/>
                </a:lnTo>
                <a:lnTo>
                  <a:pt x="1717" y="186"/>
                </a:lnTo>
                <a:lnTo>
                  <a:pt x="1631" y="134"/>
                </a:lnTo>
                <a:lnTo>
                  <a:pt x="1543" y="91"/>
                </a:lnTo>
                <a:lnTo>
                  <a:pt x="1454" y="56"/>
                </a:lnTo>
                <a:lnTo>
                  <a:pt x="1364" y="29"/>
                </a:lnTo>
                <a:lnTo>
                  <a:pt x="1273" y="10"/>
                </a:lnTo>
                <a:lnTo>
                  <a:pt x="1182" y="1"/>
                </a:lnTo>
                <a:lnTo>
                  <a:pt x="1091" y="0"/>
                </a:lnTo>
                <a:lnTo>
                  <a:pt x="1000" y="7"/>
                </a:lnTo>
                <a:lnTo>
                  <a:pt x="910" y="23"/>
                </a:lnTo>
                <a:lnTo>
                  <a:pt x="820" y="48"/>
                </a:lnTo>
                <a:lnTo>
                  <a:pt x="730" y="81"/>
                </a:lnTo>
                <a:lnTo>
                  <a:pt x="642" y="122"/>
                </a:lnTo>
                <a:lnTo>
                  <a:pt x="555" y="172"/>
                </a:lnTo>
                <a:lnTo>
                  <a:pt x="470" y="230"/>
                </a:lnTo>
                <a:lnTo>
                  <a:pt x="386" y="296"/>
                </a:lnTo>
                <a:lnTo>
                  <a:pt x="304" y="369"/>
                </a:lnTo>
                <a:lnTo>
                  <a:pt x="225" y="451"/>
                </a:lnTo>
                <a:lnTo>
                  <a:pt x="147" y="539"/>
                </a:lnTo>
                <a:lnTo>
                  <a:pt x="72" y="635"/>
                </a:lnTo>
                <a:lnTo>
                  <a:pt x="0" y="738"/>
                </a:lnTo>
                <a:lnTo>
                  <a:pt x="1125" y="3282"/>
                </a:lnTo>
                <a:lnTo>
                  <a:pt x="2627" y="1521"/>
                </a:lnTo>
                <a:moveTo>
                  <a:pt x="2627" y="1521"/>
                </a:moveTo>
                <a:lnTo>
                  <a:pt x="2576" y="1382"/>
                </a:lnTo>
                <a:lnTo>
                  <a:pt x="2521" y="1248"/>
                </a:lnTo>
                <a:lnTo>
                  <a:pt x="2463" y="1118"/>
                </a:lnTo>
                <a:lnTo>
                  <a:pt x="2401" y="995"/>
                </a:lnTo>
                <a:lnTo>
                  <a:pt x="2336" y="877"/>
                </a:lnTo>
                <a:lnTo>
                  <a:pt x="2268" y="766"/>
                </a:lnTo>
                <a:lnTo>
                  <a:pt x="2197" y="662"/>
                </a:lnTo>
                <a:lnTo>
                  <a:pt x="2123" y="564"/>
                </a:lnTo>
                <a:lnTo>
                  <a:pt x="2046" y="473"/>
                </a:lnTo>
                <a:lnTo>
                  <a:pt x="1967" y="390"/>
                </a:lnTo>
                <a:lnTo>
                  <a:pt x="1886" y="314"/>
                </a:lnTo>
                <a:lnTo>
                  <a:pt x="1802" y="246"/>
                </a:lnTo>
                <a:lnTo>
                  <a:pt x="1717" y="186"/>
                </a:lnTo>
                <a:lnTo>
                  <a:pt x="1631" y="134"/>
                </a:lnTo>
                <a:lnTo>
                  <a:pt x="1543" y="91"/>
                </a:lnTo>
                <a:lnTo>
                  <a:pt x="1454" y="56"/>
                </a:lnTo>
                <a:lnTo>
                  <a:pt x="1364" y="29"/>
                </a:lnTo>
                <a:lnTo>
                  <a:pt x="1273" y="10"/>
                </a:lnTo>
                <a:lnTo>
                  <a:pt x="1182" y="1"/>
                </a:lnTo>
                <a:lnTo>
                  <a:pt x="1091" y="0"/>
                </a:lnTo>
                <a:lnTo>
                  <a:pt x="1000" y="7"/>
                </a:lnTo>
                <a:lnTo>
                  <a:pt x="910" y="23"/>
                </a:lnTo>
                <a:lnTo>
                  <a:pt x="820" y="48"/>
                </a:lnTo>
                <a:lnTo>
                  <a:pt x="730" y="81"/>
                </a:lnTo>
                <a:lnTo>
                  <a:pt x="642" y="122"/>
                </a:lnTo>
                <a:lnTo>
                  <a:pt x="555" y="172"/>
                </a:lnTo>
                <a:lnTo>
                  <a:pt x="470" y="230"/>
                </a:lnTo>
                <a:lnTo>
                  <a:pt x="386" y="296"/>
                </a:lnTo>
                <a:lnTo>
                  <a:pt x="304" y="369"/>
                </a:lnTo>
                <a:lnTo>
                  <a:pt x="225" y="451"/>
                </a:lnTo>
                <a:lnTo>
                  <a:pt x="147" y="539"/>
                </a:lnTo>
                <a:lnTo>
                  <a:pt x="72" y="635"/>
                </a:lnTo>
                <a:lnTo>
                  <a:pt x="0" y="738"/>
                </a:lnTo>
              </a:path>
            </a:pathLst>
          </a:custGeom>
          <a:noFill/>
          <a:ln w="9360">
            <a:solidFill>
              <a:srgbClr val="ff8b17"/>
            </a:solidFill>
            <a:miter/>
          </a:ln>
        </p:spPr>
        <p:style>
          <a:lnRef idx="0"/>
          <a:fillRef idx="0"/>
          <a:effectRef idx="0"/>
          <a:fontRef idx="minor"/>
        </p:style>
      </p:sp>
      <p:sp>
        <p:nvSpPr>
          <p:cNvPr id="87" name="CustomShape 88"/>
          <p:cNvSpPr/>
          <p:nvPr/>
        </p:nvSpPr>
        <p:spPr>
          <a:xfrm>
            <a:off x="7614720" y="657000"/>
            <a:ext cx="543240" cy="2365920"/>
          </a:xfrm>
          <a:custGeom>
            <a:avLst/>
            <a:gdLst/>
            <a:ahLst/>
            <a:rect l="0" t="0" r="r" b="b"/>
            <a:pathLst>
              <a:path w="1090" h="3287">
                <a:moveTo>
                  <a:pt x="0" y="687"/>
                </a:moveTo>
                <a:lnTo>
                  <a:pt x="31" y="587"/>
                </a:lnTo>
                <a:lnTo>
                  <a:pt x="64" y="495"/>
                </a:lnTo>
                <a:lnTo>
                  <a:pt x="97" y="410"/>
                </a:lnTo>
                <a:lnTo>
                  <a:pt x="131" y="332"/>
                </a:lnTo>
                <a:lnTo>
                  <a:pt x="166" y="263"/>
                </a:lnTo>
                <a:lnTo>
                  <a:pt x="202" y="201"/>
                </a:lnTo>
                <a:lnTo>
                  <a:pt x="239" y="147"/>
                </a:lnTo>
                <a:lnTo>
                  <a:pt x="276" y="101"/>
                </a:lnTo>
                <a:lnTo>
                  <a:pt x="314" y="64"/>
                </a:lnTo>
                <a:lnTo>
                  <a:pt x="352" y="35"/>
                </a:lnTo>
                <a:lnTo>
                  <a:pt x="390" y="15"/>
                </a:lnTo>
                <a:lnTo>
                  <a:pt x="429" y="3"/>
                </a:lnTo>
                <a:lnTo>
                  <a:pt x="467" y="0"/>
                </a:lnTo>
                <a:lnTo>
                  <a:pt x="506" y="6"/>
                </a:lnTo>
                <a:lnTo>
                  <a:pt x="544" y="20"/>
                </a:lnTo>
                <a:lnTo>
                  <a:pt x="582" y="42"/>
                </a:lnTo>
                <a:lnTo>
                  <a:pt x="620" y="73"/>
                </a:lnTo>
                <a:lnTo>
                  <a:pt x="658" y="113"/>
                </a:lnTo>
                <a:lnTo>
                  <a:pt x="695" y="160"/>
                </a:lnTo>
                <a:lnTo>
                  <a:pt x="731" y="216"/>
                </a:lnTo>
                <a:lnTo>
                  <a:pt x="767" y="280"/>
                </a:lnTo>
                <a:lnTo>
                  <a:pt x="802" y="352"/>
                </a:lnTo>
                <a:lnTo>
                  <a:pt x="836" y="432"/>
                </a:lnTo>
                <a:lnTo>
                  <a:pt x="869" y="519"/>
                </a:lnTo>
                <a:lnTo>
                  <a:pt x="901" y="613"/>
                </a:lnTo>
                <a:lnTo>
                  <a:pt x="932" y="714"/>
                </a:lnTo>
                <a:lnTo>
                  <a:pt x="962" y="822"/>
                </a:lnTo>
                <a:lnTo>
                  <a:pt x="990" y="937"/>
                </a:lnTo>
                <a:lnTo>
                  <a:pt x="1017" y="1057"/>
                </a:lnTo>
                <a:lnTo>
                  <a:pt x="1042" y="1183"/>
                </a:lnTo>
                <a:lnTo>
                  <a:pt x="1066" y="1315"/>
                </a:lnTo>
                <a:lnTo>
                  <a:pt x="1089" y="1452"/>
                </a:lnTo>
                <a:lnTo>
                  <a:pt x="462" y="3286"/>
                </a:lnTo>
                <a:lnTo>
                  <a:pt x="0" y="687"/>
                </a:lnTo>
                <a:moveTo>
                  <a:pt x="0" y="687"/>
                </a:moveTo>
                <a:lnTo>
                  <a:pt x="31" y="587"/>
                </a:lnTo>
                <a:lnTo>
                  <a:pt x="64" y="495"/>
                </a:lnTo>
                <a:lnTo>
                  <a:pt x="97" y="410"/>
                </a:lnTo>
                <a:lnTo>
                  <a:pt x="131" y="332"/>
                </a:lnTo>
                <a:lnTo>
                  <a:pt x="166" y="263"/>
                </a:lnTo>
                <a:lnTo>
                  <a:pt x="202" y="201"/>
                </a:lnTo>
                <a:lnTo>
                  <a:pt x="239" y="147"/>
                </a:lnTo>
                <a:lnTo>
                  <a:pt x="276" y="101"/>
                </a:lnTo>
                <a:lnTo>
                  <a:pt x="314" y="64"/>
                </a:lnTo>
                <a:lnTo>
                  <a:pt x="352" y="35"/>
                </a:lnTo>
                <a:lnTo>
                  <a:pt x="390" y="15"/>
                </a:lnTo>
                <a:lnTo>
                  <a:pt x="429" y="3"/>
                </a:lnTo>
                <a:lnTo>
                  <a:pt x="467" y="0"/>
                </a:lnTo>
                <a:lnTo>
                  <a:pt x="506" y="6"/>
                </a:lnTo>
                <a:lnTo>
                  <a:pt x="544" y="20"/>
                </a:lnTo>
                <a:lnTo>
                  <a:pt x="582" y="42"/>
                </a:lnTo>
                <a:lnTo>
                  <a:pt x="620" y="73"/>
                </a:lnTo>
                <a:lnTo>
                  <a:pt x="658" y="113"/>
                </a:lnTo>
                <a:lnTo>
                  <a:pt x="695" y="160"/>
                </a:lnTo>
                <a:lnTo>
                  <a:pt x="731" y="216"/>
                </a:lnTo>
                <a:lnTo>
                  <a:pt x="767" y="280"/>
                </a:lnTo>
                <a:lnTo>
                  <a:pt x="802" y="352"/>
                </a:lnTo>
                <a:lnTo>
                  <a:pt x="836" y="432"/>
                </a:lnTo>
                <a:lnTo>
                  <a:pt x="869" y="519"/>
                </a:lnTo>
                <a:lnTo>
                  <a:pt x="901" y="613"/>
                </a:lnTo>
                <a:lnTo>
                  <a:pt x="932" y="714"/>
                </a:lnTo>
                <a:lnTo>
                  <a:pt x="962" y="822"/>
                </a:lnTo>
                <a:lnTo>
                  <a:pt x="990" y="937"/>
                </a:lnTo>
                <a:lnTo>
                  <a:pt x="1017" y="1057"/>
                </a:lnTo>
                <a:lnTo>
                  <a:pt x="1042" y="1183"/>
                </a:lnTo>
                <a:lnTo>
                  <a:pt x="1066" y="1315"/>
                </a:lnTo>
                <a:lnTo>
                  <a:pt x="1089" y="1452"/>
                </a:lnTo>
              </a:path>
            </a:pathLst>
          </a:custGeom>
          <a:noFill/>
          <a:ln w="9360">
            <a:solidFill>
              <a:srgbClr val="ffe103"/>
            </a:solidFill>
            <a:miter/>
          </a:ln>
        </p:spPr>
        <p:style>
          <a:lnRef idx="0"/>
          <a:fillRef idx="0"/>
          <a:effectRef idx="0"/>
          <a:fontRef idx="minor"/>
        </p:style>
      </p:sp>
      <p:sp>
        <p:nvSpPr>
          <p:cNvPr id="88" name="CustomShape 89"/>
          <p:cNvSpPr/>
          <p:nvPr/>
        </p:nvSpPr>
        <p:spPr>
          <a:xfrm flipH="1">
            <a:off x="6552360" y="1285200"/>
            <a:ext cx="556200" cy="78156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e1f08"/>
            </a:solidFill>
            <a:round/>
          </a:ln>
        </p:spPr>
        <p:style>
          <a:lnRef idx="0"/>
          <a:fillRef idx="0"/>
          <a:effectRef idx="0"/>
          <a:fontRef idx="minor"/>
        </p:style>
      </p:sp>
      <p:sp>
        <p:nvSpPr>
          <p:cNvPr id="89" name="CustomShape 90"/>
          <p:cNvSpPr/>
          <p:nvPr/>
        </p:nvSpPr>
        <p:spPr>
          <a:xfrm flipH="1">
            <a:off x="6816960" y="457920"/>
            <a:ext cx="357120" cy="78264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e1f08"/>
            </a:solidFill>
            <a:round/>
          </a:ln>
        </p:spPr>
        <p:style>
          <a:lnRef idx="0"/>
          <a:fillRef idx="0"/>
          <a:effectRef idx="0"/>
          <a:fontRef idx="minor"/>
        </p:style>
      </p:sp>
      <p:sp>
        <p:nvSpPr>
          <p:cNvPr id="90" name="CustomShape 91"/>
          <p:cNvSpPr/>
          <p:nvPr/>
        </p:nvSpPr>
        <p:spPr>
          <a:xfrm flipH="1">
            <a:off x="7228080" y="225000"/>
            <a:ext cx="214560" cy="78156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e1f08"/>
            </a:solidFill>
            <a:round/>
          </a:ln>
        </p:spPr>
        <p:style>
          <a:lnRef idx="0"/>
          <a:fillRef idx="0"/>
          <a:effectRef idx="0"/>
          <a:fontRef idx="minor"/>
        </p:style>
      </p:sp>
      <p:sp>
        <p:nvSpPr>
          <p:cNvPr id="91" name="CustomShape 92"/>
          <p:cNvSpPr/>
          <p:nvPr/>
        </p:nvSpPr>
        <p:spPr>
          <a:xfrm>
            <a:off x="8562600" y="1170000"/>
            <a:ext cx="516960" cy="82188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f8b17"/>
            </a:solidFill>
            <a:round/>
          </a:ln>
        </p:spPr>
        <p:style>
          <a:lnRef idx="0"/>
          <a:fillRef idx="0"/>
          <a:effectRef idx="0"/>
          <a:fontRef idx="minor"/>
        </p:style>
      </p:sp>
      <p:sp>
        <p:nvSpPr>
          <p:cNvPr id="92" name="CustomShape 93"/>
          <p:cNvSpPr/>
          <p:nvPr/>
        </p:nvSpPr>
        <p:spPr>
          <a:xfrm>
            <a:off x="8294400" y="753840"/>
            <a:ext cx="778680" cy="54828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e1f08"/>
            </a:solidFill>
            <a:round/>
          </a:ln>
        </p:spPr>
        <p:style>
          <a:lnRef idx="0"/>
          <a:fillRef idx="0"/>
          <a:effectRef idx="0"/>
          <a:fontRef idx="minor"/>
        </p:style>
      </p:sp>
      <p:sp>
        <p:nvSpPr>
          <p:cNvPr id="93" name="CustomShape 94"/>
          <p:cNvSpPr/>
          <p:nvPr/>
        </p:nvSpPr>
        <p:spPr>
          <a:xfrm>
            <a:off x="8323200" y="172440"/>
            <a:ext cx="340200" cy="73548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e1f08"/>
            </a:solidFill>
            <a:round/>
          </a:ln>
        </p:spPr>
        <p:style>
          <a:lnRef idx="0"/>
          <a:fillRef idx="0"/>
          <a:effectRef idx="0"/>
          <a:fontRef idx="minor"/>
        </p:style>
      </p:sp>
      <p:sp>
        <p:nvSpPr>
          <p:cNvPr id="94" name="CustomShape 95"/>
          <p:cNvSpPr/>
          <p:nvPr/>
        </p:nvSpPr>
        <p:spPr>
          <a:xfrm rot="20253000">
            <a:off x="7986960" y="783720"/>
            <a:ext cx="227520" cy="43056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fe103"/>
            </a:solidFill>
            <a:round/>
          </a:ln>
        </p:spPr>
        <p:style>
          <a:lnRef idx="0"/>
          <a:fillRef idx="0"/>
          <a:effectRef idx="0"/>
          <a:fontRef idx="minor"/>
        </p:style>
      </p:sp>
      <p:sp>
        <p:nvSpPr>
          <p:cNvPr id="95" name="CustomShape 96"/>
          <p:cNvSpPr/>
          <p:nvPr/>
        </p:nvSpPr>
        <p:spPr>
          <a:xfrm flipH="1" rot="20253000">
            <a:off x="7177680" y="771840"/>
            <a:ext cx="226440" cy="43056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fe103"/>
            </a:solidFill>
            <a:round/>
          </a:ln>
        </p:spPr>
        <p:style>
          <a:lnRef idx="0"/>
          <a:fillRef idx="0"/>
          <a:effectRef idx="0"/>
          <a:fontRef idx="minor"/>
        </p:style>
      </p:sp>
      <p:sp>
        <p:nvSpPr>
          <p:cNvPr id="96" name="PlaceHolder 97"/>
          <p:cNvSpPr>
            <a:spLocks noGrp="1"/>
          </p:cNvSpPr>
          <p:nvPr>
            <p:ph type="title"/>
          </p:nvPr>
        </p:nvSpPr>
        <p:spPr>
          <a:xfrm>
            <a:off x="685800" y="301320"/>
            <a:ext cx="7772400" cy="1461960"/>
          </a:xfrm>
          <a:prstGeom prst="rect">
            <a:avLst/>
          </a:prstGeom>
        </p:spPr>
        <p:txBody>
          <a:bodyPr lIns="90000" rIns="90000" tIns="46800" bIns="46800" anchor="ctr"/>
          <a:p>
            <a:r>
              <a:rPr b="0" lang="en-US" sz="4400" spc="-1" strike="noStrike">
                <a:solidFill>
                  <a:srgbClr val="ffffff"/>
                </a:solidFill>
                <a:uFill>
                  <a:solidFill>
                    <a:srgbClr val="ffffff"/>
                  </a:solidFill>
                </a:uFill>
                <a:latin typeface="Arial Black"/>
              </a:rPr>
              <a:t>Click to edit the title text format</a:t>
            </a:r>
            <a:endParaRPr b="0" lang="en-US" sz="4400" spc="-1" strike="noStrike">
              <a:solidFill>
                <a:srgbClr val="ffffff"/>
              </a:solidFill>
              <a:uFill>
                <a:solidFill>
                  <a:srgbClr val="ffffff"/>
                </a:solidFill>
              </a:uFill>
              <a:latin typeface="Arial Black"/>
            </a:endParaRPr>
          </a:p>
        </p:txBody>
      </p:sp>
      <p:sp>
        <p:nvSpPr>
          <p:cNvPr id="97" name="PlaceHolder 98"/>
          <p:cNvSpPr>
            <a:spLocks noGrp="1"/>
          </p:cNvSpPr>
          <p:nvPr>
            <p:ph type="body"/>
          </p:nvPr>
        </p:nvSpPr>
        <p:spPr>
          <a:xfrm>
            <a:off x="685800" y="1981080"/>
            <a:ext cx="7772400" cy="4114800"/>
          </a:xfrm>
          <a:prstGeom prst="rect">
            <a:avLst/>
          </a:prstGeom>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Click to edit the outline text format</a:t>
            </a:r>
            <a:endParaRPr b="0" lang="en-US" sz="3200" spc="-1" strike="noStrike">
              <a:solidFill>
                <a:srgbClr val="ffcc00"/>
              </a:solidFill>
              <a:uFill>
                <a:solidFill>
                  <a:srgbClr val="ffffff"/>
                </a:solidFill>
              </a:uFill>
              <a:latin typeface="Arial Black"/>
            </a:endParaRPr>
          </a:p>
          <a:p>
            <a:pPr lvl="1" marL="742680" indent="-285480">
              <a:spcBef>
                <a:spcPts val="697"/>
              </a:spcBef>
              <a:buClr>
                <a:srgbClr val="fe1f08"/>
              </a:buClr>
              <a:buFont typeface="Arial Black"/>
              <a:buChar char="•"/>
            </a:pPr>
            <a:r>
              <a:rPr b="0" lang="en-US" sz="2800" spc="-1" strike="noStrike">
                <a:solidFill>
                  <a:srgbClr val="ffcc00"/>
                </a:solidFill>
                <a:uFill>
                  <a:solidFill>
                    <a:srgbClr val="ffffff"/>
                  </a:solidFill>
                </a:uFill>
                <a:latin typeface="Arial Black"/>
              </a:rPr>
              <a:t>Second Outline Level</a:t>
            </a:r>
            <a:endParaRPr b="0" lang="en-US" sz="2800" spc="-1" strike="noStrike">
              <a:solidFill>
                <a:srgbClr val="ffcc00"/>
              </a:solidFill>
              <a:uFill>
                <a:solidFill>
                  <a:srgbClr val="ffffff"/>
                </a:solidFill>
              </a:uFill>
              <a:latin typeface="Arial Black"/>
            </a:endParaRPr>
          </a:p>
          <a:p>
            <a:pPr lvl="2" marL="1143000" indent="-228600">
              <a:spcBef>
                <a:spcPts val="598"/>
              </a:spcBef>
              <a:buClr>
                <a:srgbClr val="ffcc00"/>
              </a:buClr>
              <a:buFont typeface="Arial Black"/>
              <a:buChar char="•"/>
            </a:pPr>
            <a:r>
              <a:rPr b="0" lang="en-US" sz="2400" spc="-1" strike="noStrike">
                <a:solidFill>
                  <a:srgbClr val="ffcc00"/>
                </a:solidFill>
                <a:uFill>
                  <a:solidFill>
                    <a:srgbClr val="ffffff"/>
                  </a:solidFill>
                </a:uFill>
                <a:latin typeface="Arial Black"/>
              </a:rPr>
              <a:t>Third Outline Level</a:t>
            </a:r>
            <a:endParaRPr b="0" lang="en-US" sz="2400" spc="-1" strike="noStrike">
              <a:solidFill>
                <a:srgbClr val="ffcc00"/>
              </a:solidFill>
              <a:uFill>
                <a:solidFill>
                  <a:srgbClr val="ffffff"/>
                </a:solidFill>
              </a:uFill>
              <a:latin typeface="Arial Black"/>
            </a:endParaRPr>
          </a:p>
          <a:p>
            <a:pPr lvl="3" marL="1600200" indent="-228600">
              <a:spcBef>
                <a:spcPts val="499"/>
              </a:spcBef>
              <a:buClr>
                <a:srgbClr val="ffcc00"/>
              </a:buClr>
              <a:buFont typeface="Times New Roman"/>
              <a:buChar char="−"/>
            </a:pPr>
            <a:r>
              <a:rPr b="0" lang="en-US" sz="2000" spc="-1" strike="noStrike">
                <a:solidFill>
                  <a:srgbClr val="ffcc00"/>
                </a:solidFill>
                <a:uFill>
                  <a:solidFill>
                    <a:srgbClr val="ffffff"/>
                  </a:solidFill>
                </a:uFill>
                <a:latin typeface="Arial Black"/>
              </a:rPr>
              <a:t>Fourth Outline Level</a:t>
            </a:r>
            <a:endParaRPr b="0" lang="en-US" sz="2000" spc="-1" strike="noStrike">
              <a:solidFill>
                <a:srgbClr val="ffcc00"/>
              </a:solidFill>
              <a:uFill>
                <a:solidFill>
                  <a:srgbClr val="ffffff"/>
                </a:solidFill>
              </a:uFill>
              <a:latin typeface="Arial Black"/>
            </a:endParaRPr>
          </a:p>
          <a:p>
            <a:pPr lvl="4" marL="2057400" indent="-228600">
              <a:spcBef>
                <a:spcPts val="499"/>
              </a:spcBef>
              <a:buClr>
                <a:srgbClr val="ffcc00"/>
              </a:buClr>
              <a:buFont typeface="Times New Roman"/>
              <a:buChar char="–"/>
            </a:pPr>
            <a:r>
              <a:rPr b="0" lang="en-US" sz="2000" spc="-1" strike="noStrike">
                <a:solidFill>
                  <a:srgbClr val="ffcc00"/>
                </a:solidFill>
                <a:uFill>
                  <a:solidFill>
                    <a:srgbClr val="ffffff"/>
                  </a:solidFill>
                </a:uFill>
                <a:latin typeface="Arial Black"/>
              </a:rPr>
              <a:t>Fifth Outline Level</a:t>
            </a:r>
            <a:endParaRPr b="0" lang="en-US" sz="2000" spc="-1" strike="noStrike">
              <a:solidFill>
                <a:srgbClr val="ffcc00"/>
              </a:solidFill>
              <a:uFill>
                <a:solidFill>
                  <a:srgbClr val="ffffff"/>
                </a:solidFill>
              </a:uFill>
              <a:latin typeface="Arial Black"/>
            </a:endParaRPr>
          </a:p>
          <a:p>
            <a:pPr lvl="5" marL="2057400" indent="-228600">
              <a:spcBef>
                <a:spcPts val="499"/>
              </a:spcBef>
              <a:buClr>
                <a:srgbClr val="ffcc00"/>
              </a:buClr>
              <a:buFont typeface="Times New Roman"/>
              <a:buChar char="–"/>
            </a:pPr>
            <a:r>
              <a:rPr b="0" lang="en-US" sz="2000" spc="-1" strike="noStrike">
                <a:solidFill>
                  <a:srgbClr val="ffcc00"/>
                </a:solidFill>
                <a:uFill>
                  <a:solidFill>
                    <a:srgbClr val="ffffff"/>
                  </a:solidFill>
                </a:uFill>
                <a:latin typeface="Arial Black"/>
              </a:rPr>
              <a:t>Sixth Outline Level</a:t>
            </a:r>
            <a:endParaRPr b="0" lang="en-US" sz="2000" spc="-1" strike="noStrike">
              <a:solidFill>
                <a:srgbClr val="ffcc00"/>
              </a:solidFill>
              <a:uFill>
                <a:solidFill>
                  <a:srgbClr val="ffffff"/>
                </a:solidFill>
              </a:uFill>
              <a:latin typeface="Arial Black"/>
            </a:endParaRPr>
          </a:p>
          <a:p>
            <a:pPr lvl="6" marL="2057400" indent="-228600">
              <a:spcBef>
                <a:spcPts val="499"/>
              </a:spcBef>
              <a:buClr>
                <a:srgbClr val="ffcc00"/>
              </a:buClr>
              <a:buFont typeface="Times New Roman"/>
              <a:buChar char="–"/>
            </a:pPr>
            <a:r>
              <a:rPr b="0" lang="en-US" sz="2000" spc="-1" strike="noStrike">
                <a:solidFill>
                  <a:srgbClr val="ffcc00"/>
                </a:solidFill>
                <a:uFill>
                  <a:solidFill>
                    <a:srgbClr val="ffffff"/>
                  </a:solidFill>
                </a:uFill>
                <a:latin typeface="Arial Black"/>
              </a:rPr>
              <a:t>Seventh Outline Level</a:t>
            </a:r>
            <a:endParaRPr b="0" lang="en-US" sz="2000" spc="-1" strike="noStrike">
              <a:solidFill>
                <a:srgbClr val="ffcc00"/>
              </a:solidFill>
              <a:uFill>
                <a:solidFill>
                  <a:srgbClr val="ffffff"/>
                </a:solidFill>
              </a:uFill>
              <a:latin typeface="Arial Black"/>
            </a:endParaRPr>
          </a:p>
        </p:txBody>
      </p:sp>
      <p:sp>
        <p:nvSpPr>
          <p:cNvPr id="98" name="PlaceHolder 99"/>
          <p:cNvSpPr>
            <a:spLocks noGrp="1"/>
          </p:cNvSpPr>
          <p:nvPr>
            <p:ph type="dt"/>
          </p:nvPr>
        </p:nvSpPr>
        <p:spPr>
          <a:xfrm>
            <a:off x="685800" y="6248520"/>
            <a:ext cx="1905120" cy="457200"/>
          </a:xfrm>
          <a:prstGeom prst="rect">
            <a:avLst/>
          </a:prstGeom>
        </p:spPr>
        <p:txBody>
          <a:bodyPr lIns="90000" rIns="90000" tIns="46800" bIns="46800"/>
          <a:p>
            <a:pPr/>
            <a:r>
              <a:rPr b="0" lang="en-US" sz="1800" spc="-1" strike="noStrike">
                <a:solidFill>
                  <a:srgbClr val="000000"/>
                </a:solidFill>
                <a:uFill>
                  <a:solidFill>
                    <a:srgbClr val="ffffff"/>
                  </a:solidFill>
                </a:uFill>
                <a:latin typeface="Arial"/>
              </a:rPr>
              <a:t>&lt;date/time&gt;</a:t>
            </a:r>
            <a:endParaRPr b="0" lang="en-US" sz="1800" spc="-1" strike="noStrike">
              <a:solidFill>
                <a:srgbClr val="000000"/>
              </a:solidFill>
              <a:uFill>
                <a:solidFill>
                  <a:srgbClr val="ffffff"/>
                </a:solidFill>
              </a:uFill>
              <a:latin typeface="Arial"/>
            </a:endParaRPr>
          </a:p>
        </p:txBody>
      </p:sp>
      <p:sp>
        <p:nvSpPr>
          <p:cNvPr id="99" name="PlaceHolder 100"/>
          <p:cNvSpPr>
            <a:spLocks noGrp="1"/>
          </p:cNvSpPr>
          <p:nvPr>
            <p:ph type="ftr"/>
          </p:nvPr>
        </p:nvSpPr>
        <p:spPr>
          <a:xfrm>
            <a:off x="3124080" y="6248520"/>
            <a:ext cx="2895840" cy="457200"/>
          </a:xfrm>
          <a:prstGeom prst="rect">
            <a:avLst/>
          </a:prstGeom>
        </p:spPr>
        <p:txBody>
          <a:bodyPr lIns="90000" rIns="90000" tIns="46800" bIns="46800"/>
          <a:p>
            <a:pPr/>
            <a:r>
              <a:rPr b="0" lang="en-US" sz="1800" spc="-1" strike="noStrike">
                <a:solidFill>
                  <a:srgbClr val="000000"/>
                </a:solidFill>
                <a:uFill>
                  <a:solidFill>
                    <a:srgbClr val="ffffff"/>
                  </a:solidFill>
                </a:uFill>
                <a:latin typeface="Arial"/>
              </a:rPr>
              <a:t>&lt;footer&gt;</a:t>
            </a:r>
            <a:endParaRPr b="0" lang="en-US" sz="1800" spc="-1" strike="noStrike">
              <a:solidFill>
                <a:srgbClr val="000000"/>
              </a:solidFill>
              <a:uFill>
                <a:solidFill>
                  <a:srgbClr val="ffffff"/>
                </a:solidFill>
              </a:uFill>
              <a:latin typeface="Arial"/>
            </a:endParaRPr>
          </a:p>
        </p:txBody>
      </p:sp>
      <p:sp>
        <p:nvSpPr>
          <p:cNvPr id="100" name="PlaceHolder 101"/>
          <p:cNvSpPr>
            <a:spLocks noGrp="1"/>
          </p:cNvSpPr>
          <p:nvPr>
            <p:ph type="sldNum"/>
          </p:nvPr>
        </p:nvSpPr>
        <p:spPr>
          <a:xfrm>
            <a:off x="6553080" y="6248520"/>
            <a:ext cx="1905120" cy="457200"/>
          </a:xfrm>
          <a:prstGeom prst="rect">
            <a:avLst/>
          </a:prstGeom>
        </p:spPr>
        <p:txBody>
          <a:bodyPr lIns="90000" rIns="90000" tIns="46800" bIns="46800"/>
          <a:p>
            <a:pPr/>
            <a:fld id="{4E2229B6-2860-4888-8867-4FBA1619F959}" type="slidenum">
              <a:rPr b="0" lang="en-US" sz="1800" spc="-1" strike="noStrike">
                <a:solidFill>
                  <a:srgbClr val="000000"/>
                </a:solidFill>
                <a:uFill>
                  <a:solidFill>
                    <a:srgbClr val="ffffff"/>
                  </a:solidFill>
                </a:uFill>
                <a:latin typeface="Arial"/>
              </a:rPr>
              <a:t>&lt;number&gt;</a:t>
            </a:fld>
            <a:endParaRPr b="0" lang="en-US" sz="18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37" name="CustomShape 1"/>
          <p:cNvSpPr/>
          <p:nvPr/>
        </p:nvSpPr>
        <p:spPr>
          <a:xfrm>
            <a:off x="3483000" y="954000"/>
            <a:ext cx="946080" cy="709560"/>
          </a:xfrm>
          <a:prstGeom prst="ellipse">
            <a:avLst/>
          </a:prstGeom>
          <a:gradFill>
            <a:gsLst>
              <a:gs pos="0">
                <a:srgbClr val="af273e"/>
              </a:gs>
              <a:gs pos="100000">
                <a:srgbClr val="000000"/>
              </a:gs>
            </a:gsLst>
            <a:path path="rect"/>
          </a:gradFill>
          <a:ln>
            <a:noFill/>
          </a:ln>
        </p:spPr>
        <p:style>
          <a:lnRef idx="0"/>
          <a:fillRef idx="0"/>
          <a:effectRef idx="0"/>
          <a:fontRef idx="minor"/>
        </p:style>
      </p:sp>
      <p:sp>
        <p:nvSpPr>
          <p:cNvPr id="138" name="CustomShape 2"/>
          <p:cNvSpPr/>
          <p:nvPr/>
        </p:nvSpPr>
        <p:spPr>
          <a:xfrm>
            <a:off x="3822840" y="1264320"/>
            <a:ext cx="227880" cy="133200"/>
          </a:xfrm>
          <a:prstGeom prst="ellipse">
            <a:avLst/>
          </a:prstGeom>
          <a:gradFill>
            <a:gsLst>
              <a:gs pos="0">
                <a:srgbClr val="ff8b17"/>
              </a:gs>
              <a:gs pos="100000">
                <a:srgbClr val="af273e"/>
              </a:gs>
            </a:gsLst>
            <a:path path="rect"/>
          </a:gradFill>
          <a:ln>
            <a:noFill/>
          </a:ln>
        </p:spPr>
        <p:style>
          <a:lnRef idx="0"/>
          <a:fillRef idx="0"/>
          <a:effectRef idx="0"/>
          <a:fontRef idx="minor"/>
        </p:style>
      </p:sp>
      <p:sp>
        <p:nvSpPr>
          <p:cNvPr id="139" name="CustomShape 3"/>
          <p:cNvSpPr/>
          <p:nvPr/>
        </p:nvSpPr>
        <p:spPr>
          <a:xfrm>
            <a:off x="3735720" y="1266120"/>
            <a:ext cx="3599280" cy="2652120"/>
          </a:xfrm>
          <a:prstGeom prst="ellipse">
            <a:avLst/>
          </a:prstGeom>
          <a:gradFill>
            <a:gsLst>
              <a:gs pos="0">
                <a:srgbClr val="af273e"/>
              </a:gs>
              <a:gs pos="100000">
                <a:srgbClr val="000000"/>
              </a:gs>
            </a:gsLst>
            <a:path path="rect"/>
          </a:gradFill>
          <a:ln>
            <a:noFill/>
          </a:ln>
        </p:spPr>
        <p:style>
          <a:lnRef idx="0"/>
          <a:fillRef idx="0"/>
          <a:effectRef idx="0"/>
          <a:fontRef idx="minor"/>
        </p:style>
      </p:sp>
      <p:sp>
        <p:nvSpPr>
          <p:cNvPr id="140" name="CustomShape 4"/>
          <p:cNvSpPr/>
          <p:nvPr/>
        </p:nvSpPr>
        <p:spPr>
          <a:xfrm>
            <a:off x="5110560" y="2236320"/>
            <a:ext cx="713880" cy="500400"/>
          </a:xfrm>
          <a:prstGeom prst="ellipse">
            <a:avLst/>
          </a:prstGeom>
          <a:gradFill>
            <a:gsLst>
              <a:gs pos="0">
                <a:srgbClr val="ffe103"/>
              </a:gs>
              <a:gs pos="100000">
                <a:srgbClr val="af273e"/>
              </a:gs>
            </a:gsLst>
            <a:path path="rect"/>
          </a:gradFill>
          <a:ln>
            <a:noFill/>
          </a:ln>
        </p:spPr>
        <p:style>
          <a:lnRef idx="0"/>
          <a:fillRef idx="0"/>
          <a:effectRef idx="0"/>
          <a:fontRef idx="minor"/>
        </p:style>
      </p:sp>
      <p:sp>
        <p:nvSpPr>
          <p:cNvPr id="141" name="CustomShape 5"/>
          <p:cNvSpPr/>
          <p:nvPr/>
        </p:nvSpPr>
        <p:spPr>
          <a:xfrm rot="2711400">
            <a:off x="5584680" y="3018960"/>
            <a:ext cx="2125440" cy="38448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42" name="CustomShape 6"/>
          <p:cNvSpPr/>
          <p:nvPr/>
        </p:nvSpPr>
        <p:spPr>
          <a:xfrm rot="2711400">
            <a:off x="7134120" y="4145400"/>
            <a:ext cx="1140480" cy="6040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143" name="CustomShape 7"/>
          <p:cNvSpPr/>
          <p:nvPr/>
        </p:nvSpPr>
        <p:spPr>
          <a:xfrm rot="2103600">
            <a:off x="5707440" y="2751840"/>
            <a:ext cx="2236680" cy="42768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44" name="CustomShape 8"/>
          <p:cNvSpPr/>
          <p:nvPr/>
        </p:nvSpPr>
        <p:spPr>
          <a:xfrm rot="2103600">
            <a:off x="7543080" y="3722040"/>
            <a:ext cx="1200600" cy="6717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45" name="CustomShape 9"/>
          <p:cNvSpPr/>
          <p:nvPr/>
        </p:nvSpPr>
        <p:spPr>
          <a:xfrm rot="1582800">
            <a:off x="5747760" y="2521080"/>
            <a:ext cx="2140560" cy="3744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46" name="CustomShape 10"/>
          <p:cNvSpPr/>
          <p:nvPr/>
        </p:nvSpPr>
        <p:spPr>
          <a:xfrm rot="1582800">
            <a:off x="7652520" y="3246120"/>
            <a:ext cx="1149120" cy="58680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47" name="CustomShape 11"/>
          <p:cNvSpPr/>
          <p:nvPr/>
        </p:nvSpPr>
        <p:spPr>
          <a:xfrm rot="1080000">
            <a:off x="5781240" y="2279520"/>
            <a:ext cx="2067480" cy="4129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48" name="CustomShape 12"/>
          <p:cNvSpPr/>
          <p:nvPr/>
        </p:nvSpPr>
        <p:spPr>
          <a:xfrm rot="1080000">
            <a:off x="7718400" y="2774160"/>
            <a:ext cx="1110600" cy="6483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49" name="CustomShape 13"/>
          <p:cNvSpPr/>
          <p:nvPr/>
        </p:nvSpPr>
        <p:spPr>
          <a:xfrm rot="463200">
            <a:off x="5823000" y="2005920"/>
            <a:ext cx="1904760" cy="38448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50" name="CustomShape 14"/>
          <p:cNvSpPr/>
          <p:nvPr/>
        </p:nvSpPr>
        <p:spPr>
          <a:xfrm rot="463200">
            <a:off x="7686720" y="2212920"/>
            <a:ext cx="1023480" cy="60264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51" name="CustomShape 15"/>
          <p:cNvSpPr/>
          <p:nvPr/>
        </p:nvSpPr>
        <p:spPr>
          <a:xfrm rot="21515400">
            <a:off x="5854320" y="1851120"/>
            <a:ext cx="1730880" cy="2700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52" name="CustomShape 16"/>
          <p:cNvSpPr/>
          <p:nvPr/>
        </p:nvSpPr>
        <p:spPr>
          <a:xfrm rot="21515400">
            <a:off x="7575480" y="1827000"/>
            <a:ext cx="929520" cy="42300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53" name="CustomShape 17"/>
          <p:cNvSpPr/>
          <p:nvPr/>
        </p:nvSpPr>
        <p:spPr>
          <a:xfrm rot="20797200">
            <a:off x="5798160" y="1653840"/>
            <a:ext cx="1520280" cy="26496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54" name="CustomShape 18"/>
          <p:cNvSpPr/>
          <p:nvPr/>
        </p:nvSpPr>
        <p:spPr>
          <a:xfrm rot="20797200">
            <a:off x="7299000" y="1392480"/>
            <a:ext cx="816480" cy="4165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55" name="CustomShape 19"/>
          <p:cNvSpPr/>
          <p:nvPr/>
        </p:nvSpPr>
        <p:spPr>
          <a:xfrm flipH="1" rot="2711400">
            <a:off x="3252240" y="3171240"/>
            <a:ext cx="2125800" cy="3841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56" name="CustomShape 20"/>
          <p:cNvSpPr/>
          <p:nvPr/>
        </p:nvSpPr>
        <p:spPr>
          <a:xfrm flipH="1" rot="2711400">
            <a:off x="2692440" y="4296240"/>
            <a:ext cx="1140840" cy="6040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157" name="CustomShape 21"/>
          <p:cNvSpPr/>
          <p:nvPr/>
        </p:nvSpPr>
        <p:spPr>
          <a:xfrm flipH="1" rot="2103600">
            <a:off x="2969640" y="2970000"/>
            <a:ext cx="2236680" cy="4273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58" name="CustomShape 22"/>
          <p:cNvSpPr/>
          <p:nvPr/>
        </p:nvSpPr>
        <p:spPr>
          <a:xfrm flipH="1" rot="2103600">
            <a:off x="2169360" y="3939840"/>
            <a:ext cx="1200960" cy="6724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159" name="CustomShape 23"/>
          <p:cNvSpPr/>
          <p:nvPr/>
        </p:nvSpPr>
        <p:spPr>
          <a:xfrm flipH="1" rot="1582800">
            <a:off x="3021480" y="2739240"/>
            <a:ext cx="2140920" cy="3751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60" name="CustomShape 24"/>
          <p:cNvSpPr/>
          <p:nvPr/>
        </p:nvSpPr>
        <p:spPr>
          <a:xfrm flipH="1" rot="1582800">
            <a:off x="2108880" y="3464280"/>
            <a:ext cx="1149120" cy="5871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161" name="CustomShape 25"/>
          <p:cNvSpPr/>
          <p:nvPr/>
        </p:nvSpPr>
        <p:spPr>
          <a:xfrm flipH="1" rot="1080000">
            <a:off x="3061440" y="2497680"/>
            <a:ext cx="2067840" cy="4129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62" name="CustomShape 26"/>
          <p:cNvSpPr/>
          <p:nvPr/>
        </p:nvSpPr>
        <p:spPr>
          <a:xfrm flipH="1" rot="1080000">
            <a:off x="2081520" y="2991960"/>
            <a:ext cx="1110600" cy="6483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163" name="CustomShape 27"/>
          <p:cNvSpPr/>
          <p:nvPr/>
        </p:nvSpPr>
        <p:spPr>
          <a:xfrm flipH="1" rot="463200">
            <a:off x="3182400" y="2224080"/>
            <a:ext cx="1904760" cy="3859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64" name="CustomShape 28"/>
          <p:cNvSpPr/>
          <p:nvPr/>
        </p:nvSpPr>
        <p:spPr>
          <a:xfrm flipH="1" rot="463200">
            <a:off x="2199240" y="2431080"/>
            <a:ext cx="1023120" cy="60300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165" name="CustomShape 29"/>
          <p:cNvSpPr/>
          <p:nvPr/>
        </p:nvSpPr>
        <p:spPr>
          <a:xfrm flipH="1" rot="21515400">
            <a:off x="3325680" y="2069640"/>
            <a:ext cx="1730880" cy="2682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66" name="CustomShape 30"/>
          <p:cNvSpPr/>
          <p:nvPr/>
        </p:nvSpPr>
        <p:spPr>
          <a:xfrm flipH="1" rot="21515400">
            <a:off x="2408760" y="2044800"/>
            <a:ext cx="929520" cy="42300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167" name="CustomShape 31"/>
          <p:cNvSpPr/>
          <p:nvPr/>
        </p:nvSpPr>
        <p:spPr>
          <a:xfrm flipH="1" rot="20797200">
            <a:off x="3594240" y="1872360"/>
            <a:ext cx="1520280" cy="26496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68" name="CustomShape 32"/>
          <p:cNvSpPr/>
          <p:nvPr/>
        </p:nvSpPr>
        <p:spPr>
          <a:xfrm flipH="1" rot="20797200">
            <a:off x="2795400" y="1611000"/>
            <a:ext cx="816120" cy="4165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169" name="CustomShape 33"/>
          <p:cNvSpPr/>
          <p:nvPr/>
        </p:nvSpPr>
        <p:spPr>
          <a:xfrm flipH="1" rot="20322000">
            <a:off x="3695760" y="1788480"/>
            <a:ext cx="1520280" cy="26496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70" name="CustomShape 34"/>
          <p:cNvSpPr/>
          <p:nvPr/>
        </p:nvSpPr>
        <p:spPr>
          <a:xfrm flipH="1" rot="20322000">
            <a:off x="2932200" y="1370520"/>
            <a:ext cx="816480" cy="4165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171" name="CustomShape 35"/>
          <p:cNvSpPr/>
          <p:nvPr/>
        </p:nvSpPr>
        <p:spPr>
          <a:xfrm flipH="1" rot="19571400">
            <a:off x="3862800" y="1673640"/>
            <a:ext cx="1520280" cy="26496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72" name="CustomShape 36"/>
          <p:cNvSpPr/>
          <p:nvPr/>
        </p:nvSpPr>
        <p:spPr>
          <a:xfrm flipH="1" rot="19571400">
            <a:off x="3207240" y="1022760"/>
            <a:ext cx="816120" cy="4168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173" name="CustomShape 37"/>
          <p:cNvSpPr/>
          <p:nvPr/>
        </p:nvSpPr>
        <p:spPr>
          <a:xfrm flipH="1" rot="18935400">
            <a:off x="4007520" y="1500840"/>
            <a:ext cx="1542600" cy="2646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74" name="CustomShape 38"/>
          <p:cNvSpPr/>
          <p:nvPr/>
        </p:nvSpPr>
        <p:spPr>
          <a:xfrm flipH="1" rot="18935400">
            <a:off x="3462120" y="666720"/>
            <a:ext cx="828360" cy="4161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175" name="CustomShape 39"/>
          <p:cNvSpPr/>
          <p:nvPr/>
        </p:nvSpPr>
        <p:spPr>
          <a:xfrm flipH="1" rot="18126000">
            <a:off x="4336920" y="1443600"/>
            <a:ext cx="1356480" cy="26496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76" name="CustomShape 40"/>
          <p:cNvSpPr/>
          <p:nvPr/>
        </p:nvSpPr>
        <p:spPr>
          <a:xfrm flipH="1" rot="18126000">
            <a:off x="4030200" y="546120"/>
            <a:ext cx="729000" cy="4168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177" name="CustomShape 41"/>
          <p:cNvSpPr/>
          <p:nvPr/>
        </p:nvSpPr>
        <p:spPr>
          <a:xfrm flipH="1" rot="17473200">
            <a:off x="4552920" y="1401840"/>
            <a:ext cx="1308240" cy="26496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78" name="CustomShape 42"/>
          <p:cNvSpPr/>
          <p:nvPr/>
        </p:nvSpPr>
        <p:spPr>
          <a:xfrm flipH="1" rot="17473200">
            <a:off x="4415400" y="440280"/>
            <a:ext cx="702720" cy="4165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179" name="CustomShape 43"/>
          <p:cNvSpPr/>
          <p:nvPr/>
        </p:nvSpPr>
        <p:spPr>
          <a:xfrm rot="20274000">
            <a:off x="5655600" y="1523160"/>
            <a:ext cx="1519920" cy="26496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80" name="CustomShape 44"/>
          <p:cNvSpPr/>
          <p:nvPr/>
        </p:nvSpPr>
        <p:spPr>
          <a:xfrm rot="20274000">
            <a:off x="7114320" y="1090800"/>
            <a:ext cx="816120" cy="4165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81" name="CustomShape 45"/>
          <p:cNvSpPr/>
          <p:nvPr/>
        </p:nvSpPr>
        <p:spPr>
          <a:xfrm rot="19678800">
            <a:off x="5483880" y="1429560"/>
            <a:ext cx="1519920" cy="26496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82" name="CustomShape 46"/>
          <p:cNvSpPr/>
          <p:nvPr/>
        </p:nvSpPr>
        <p:spPr>
          <a:xfrm rot="19678800">
            <a:off x="6863760" y="810720"/>
            <a:ext cx="816120" cy="4168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83" name="CustomShape 47"/>
          <p:cNvSpPr/>
          <p:nvPr/>
        </p:nvSpPr>
        <p:spPr>
          <a:xfrm flipH="1" rot="17021400">
            <a:off x="4766400" y="1466280"/>
            <a:ext cx="1266120" cy="17856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84" name="CustomShape 48"/>
          <p:cNvSpPr/>
          <p:nvPr/>
        </p:nvSpPr>
        <p:spPr>
          <a:xfrm flipH="1" rot="17021400">
            <a:off x="4792320" y="538560"/>
            <a:ext cx="680760" cy="28224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10800000"/>
          </a:gradFill>
          <a:ln>
            <a:noFill/>
          </a:ln>
        </p:spPr>
        <p:style>
          <a:lnRef idx="0"/>
          <a:fillRef idx="0"/>
          <a:effectRef idx="0"/>
          <a:fontRef idx="minor"/>
        </p:style>
      </p:sp>
      <p:sp>
        <p:nvSpPr>
          <p:cNvPr id="185" name="CustomShape 49"/>
          <p:cNvSpPr/>
          <p:nvPr/>
        </p:nvSpPr>
        <p:spPr>
          <a:xfrm rot="17742000">
            <a:off x="5086800" y="1418400"/>
            <a:ext cx="1309680" cy="22680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86" name="CustomShape 50"/>
          <p:cNvSpPr/>
          <p:nvPr/>
        </p:nvSpPr>
        <p:spPr>
          <a:xfrm rot="17742000">
            <a:off x="5888160" y="485280"/>
            <a:ext cx="702360" cy="35604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87" name="CustomShape 51"/>
          <p:cNvSpPr/>
          <p:nvPr/>
        </p:nvSpPr>
        <p:spPr>
          <a:xfrm rot="18822600">
            <a:off x="5247360" y="1389600"/>
            <a:ext cx="1424160" cy="33264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88" name="CustomShape 52"/>
          <p:cNvSpPr/>
          <p:nvPr/>
        </p:nvSpPr>
        <p:spPr>
          <a:xfrm rot="18822600">
            <a:off x="6404040" y="584280"/>
            <a:ext cx="764280" cy="5212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89" name="CustomShape 53"/>
          <p:cNvSpPr/>
          <p:nvPr/>
        </p:nvSpPr>
        <p:spPr>
          <a:xfrm rot="16696200">
            <a:off x="5007240" y="1445760"/>
            <a:ext cx="1175760" cy="10584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90" name="CustomShape 54"/>
          <p:cNvSpPr/>
          <p:nvPr/>
        </p:nvSpPr>
        <p:spPr>
          <a:xfrm rot="16696200">
            <a:off x="5442120" y="533880"/>
            <a:ext cx="631080" cy="1659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000000"/>
              </a:gs>
              <a:gs pos="100000">
                <a:srgbClr val="fe1f08"/>
              </a:gs>
            </a:gsLst>
            <a:lin ang="10800000"/>
          </a:gradFill>
          <a:ln>
            <a:noFill/>
          </a:ln>
        </p:spPr>
        <p:style>
          <a:lnRef idx="0"/>
          <a:fillRef idx="0"/>
          <a:effectRef idx="0"/>
          <a:fontRef idx="minor"/>
        </p:style>
      </p:sp>
      <p:sp>
        <p:nvSpPr>
          <p:cNvPr id="191" name="CustomShape 55"/>
          <p:cNvSpPr/>
          <p:nvPr/>
        </p:nvSpPr>
        <p:spPr>
          <a:xfrm flipH="1" rot="3264000">
            <a:off x="3417840" y="3314160"/>
            <a:ext cx="2125440" cy="38448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92" name="CustomShape 56"/>
          <p:cNvSpPr/>
          <p:nvPr/>
        </p:nvSpPr>
        <p:spPr>
          <a:xfrm flipH="1" rot="3264000">
            <a:off x="3067560" y="4592160"/>
            <a:ext cx="1140480" cy="60444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193" name="CustomShape 57"/>
          <p:cNvSpPr/>
          <p:nvPr/>
        </p:nvSpPr>
        <p:spPr>
          <a:xfrm flipH="1" rot="4056600">
            <a:off x="3735720" y="3440160"/>
            <a:ext cx="1966680" cy="38484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94" name="CustomShape 58"/>
          <p:cNvSpPr/>
          <p:nvPr/>
        </p:nvSpPr>
        <p:spPr>
          <a:xfrm flipH="1" rot="4056600">
            <a:off x="3741480" y="4745520"/>
            <a:ext cx="1055160" cy="6037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195" name="CustomShape 59"/>
          <p:cNvSpPr/>
          <p:nvPr/>
        </p:nvSpPr>
        <p:spPr>
          <a:xfrm flipH="1" rot="4729200">
            <a:off x="4087440" y="3489120"/>
            <a:ext cx="1886760" cy="3463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10800000"/>
          </a:gradFill>
          <a:ln>
            <a:noFill/>
          </a:ln>
        </p:spPr>
        <p:style>
          <a:lnRef idx="0"/>
          <a:fillRef idx="0"/>
          <a:effectRef idx="0"/>
          <a:fontRef idx="minor"/>
        </p:style>
      </p:sp>
      <p:sp>
        <p:nvSpPr>
          <p:cNvPr id="196" name="CustomShape 60"/>
          <p:cNvSpPr/>
          <p:nvPr/>
        </p:nvSpPr>
        <p:spPr>
          <a:xfrm flipH="1" rot="4729200">
            <a:off x="4367520" y="4808880"/>
            <a:ext cx="1012320" cy="5443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197" name="CustomShape 61"/>
          <p:cNvSpPr/>
          <p:nvPr/>
        </p:nvSpPr>
        <p:spPr>
          <a:xfrm rot="3144000">
            <a:off x="5415840" y="3250080"/>
            <a:ext cx="2125800" cy="38448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198" name="CustomShape 62"/>
          <p:cNvSpPr/>
          <p:nvPr/>
        </p:nvSpPr>
        <p:spPr>
          <a:xfrm rot="3144000">
            <a:off x="6800760" y="4498200"/>
            <a:ext cx="1140480" cy="60408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199" name="CustomShape 63"/>
          <p:cNvSpPr/>
          <p:nvPr/>
        </p:nvSpPr>
        <p:spPr>
          <a:xfrm rot="3745200">
            <a:off x="5265360" y="3395880"/>
            <a:ext cx="2034360" cy="36864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200" name="CustomShape 64"/>
          <p:cNvSpPr/>
          <p:nvPr/>
        </p:nvSpPr>
        <p:spPr>
          <a:xfrm rot="3745200">
            <a:off x="6352200" y="4719240"/>
            <a:ext cx="1091160" cy="5781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201" name="CustomShape 65"/>
          <p:cNvSpPr/>
          <p:nvPr/>
        </p:nvSpPr>
        <p:spPr>
          <a:xfrm rot="4286400">
            <a:off x="5047200" y="3542760"/>
            <a:ext cx="1973880" cy="3031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202" name="CustomShape 66"/>
          <p:cNvSpPr/>
          <p:nvPr/>
        </p:nvSpPr>
        <p:spPr>
          <a:xfrm rot="4286400">
            <a:off x="5877360" y="4881600"/>
            <a:ext cx="1059120" cy="47592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203" name="CustomShape 67"/>
          <p:cNvSpPr/>
          <p:nvPr/>
        </p:nvSpPr>
        <p:spPr>
          <a:xfrm rot="4898400">
            <a:off x="4896000" y="3608280"/>
            <a:ext cx="1814040" cy="30312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e1f08"/>
              </a:gs>
              <a:gs pos="100000">
                <a:srgbClr val="ffe103"/>
              </a:gs>
            </a:gsLst>
            <a:lin ang="10800000"/>
          </a:gradFill>
          <a:ln>
            <a:noFill/>
          </a:ln>
        </p:spPr>
        <p:style>
          <a:lnRef idx="0"/>
          <a:fillRef idx="0"/>
          <a:effectRef idx="0"/>
          <a:fontRef idx="minor"/>
        </p:style>
      </p:sp>
      <p:sp>
        <p:nvSpPr>
          <p:cNvPr id="204" name="CustomShape 68"/>
          <p:cNvSpPr/>
          <p:nvPr/>
        </p:nvSpPr>
        <p:spPr>
          <a:xfrm rot="4898400">
            <a:off x="5425200" y="4863960"/>
            <a:ext cx="974160" cy="47556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205" name="CustomShape 69"/>
          <p:cNvSpPr/>
          <p:nvPr/>
        </p:nvSpPr>
        <p:spPr>
          <a:xfrm rot="5755200">
            <a:off x="4531680" y="3664800"/>
            <a:ext cx="1771920" cy="231480"/>
          </a:xfrm>
          <a:custGeom>
            <a:avLst/>
            <a:gdLst/>
            <a:ahLst/>
            <a:rect l="l" t="t"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a:gsLst>
              <a:gs pos="0">
                <a:srgbClr val="ffe103"/>
              </a:gs>
              <a:gs pos="100000">
                <a:srgbClr val="fe1f08"/>
              </a:gs>
            </a:gsLst>
            <a:lin ang="5400000"/>
          </a:gradFill>
          <a:ln>
            <a:noFill/>
          </a:ln>
        </p:spPr>
        <p:style>
          <a:lnRef idx="0"/>
          <a:fillRef idx="0"/>
          <a:effectRef idx="0"/>
          <a:fontRef idx="minor"/>
        </p:style>
      </p:sp>
      <p:sp>
        <p:nvSpPr>
          <p:cNvPr id="206" name="CustomShape 70"/>
          <p:cNvSpPr/>
          <p:nvPr/>
        </p:nvSpPr>
        <p:spPr>
          <a:xfrm rot="5755200">
            <a:off x="4714920" y="4931640"/>
            <a:ext cx="950760" cy="363240"/>
          </a:xfrm>
          <a:custGeom>
            <a:avLst/>
            <a:gdLst/>
            <a:ahLst/>
            <a:rect l="l" t="t"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a:gsLst>
              <a:gs pos="0">
                <a:srgbClr val="fe1f08"/>
              </a:gs>
              <a:gs pos="100000">
                <a:srgbClr val="000000"/>
              </a:gs>
            </a:gsLst>
            <a:lin ang="5400000"/>
          </a:gradFill>
          <a:ln>
            <a:noFill/>
          </a:ln>
        </p:spPr>
        <p:style>
          <a:lnRef idx="0"/>
          <a:fillRef idx="0"/>
          <a:effectRef idx="0"/>
          <a:fontRef idx="minor"/>
        </p:style>
      </p:sp>
      <p:sp>
        <p:nvSpPr>
          <p:cNvPr id="207" name="CustomShape 71"/>
          <p:cNvSpPr/>
          <p:nvPr/>
        </p:nvSpPr>
        <p:spPr>
          <a:xfrm>
            <a:off x="5400360" y="858600"/>
            <a:ext cx="3729600" cy="5045040"/>
          </a:xfrm>
          <a:custGeom>
            <a:avLst/>
            <a:gdLst/>
            <a:ahLst/>
            <a:rect l="0" t="0" r="r" b="b"/>
            <a:pathLst>
              <a:path w="8809" h="7008">
                <a:moveTo>
                  <a:pt x="8808" y="3617"/>
                </a:moveTo>
                <a:lnTo>
                  <a:pt x="8744" y="3463"/>
                </a:lnTo>
                <a:lnTo>
                  <a:pt x="8677" y="3313"/>
                </a:lnTo>
                <a:lnTo>
                  <a:pt x="8606" y="3164"/>
                </a:lnTo>
                <a:lnTo>
                  <a:pt x="8534" y="3018"/>
                </a:lnTo>
                <a:lnTo>
                  <a:pt x="8458" y="2875"/>
                </a:lnTo>
                <a:lnTo>
                  <a:pt x="8380" y="2734"/>
                </a:lnTo>
                <a:lnTo>
                  <a:pt x="8299" y="2595"/>
                </a:lnTo>
                <a:lnTo>
                  <a:pt x="8216" y="2460"/>
                </a:lnTo>
                <a:lnTo>
                  <a:pt x="8130" y="2327"/>
                </a:lnTo>
                <a:lnTo>
                  <a:pt x="8042" y="2198"/>
                </a:lnTo>
                <a:lnTo>
                  <a:pt x="7952" y="2071"/>
                </a:lnTo>
                <a:lnTo>
                  <a:pt x="7859" y="1948"/>
                </a:lnTo>
                <a:lnTo>
                  <a:pt x="7764" y="1827"/>
                </a:lnTo>
                <a:lnTo>
                  <a:pt x="7666" y="1710"/>
                </a:lnTo>
                <a:lnTo>
                  <a:pt x="7567" y="1597"/>
                </a:lnTo>
                <a:lnTo>
                  <a:pt x="7465" y="1486"/>
                </a:lnTo>
                <a:lnTo>
                  <a:pt x="7362" y="1380"/>
                </a:lnTo>
                <a:lnTo>
                  <a:pt x="7256" y="1277"/>
                </a:lnTo>
                <a:lnTo>
                  <a:pt x="7149" y="1177"/>
                </a:lnTo>
                <a:lnTo>
                  <a:pt x="7039" y="1081"/>
                </a:lnTo>
                <a:lnTo>
                  <a:pt x="6928" y="989"/>
                </a:lnTo>
                <a:lnTo>
                  <a:pt x="6816" y="901"/>
                </a:lnTo>
                <a:lnTo>
                  <a:pt x="6701" y="816"/>
                </a:lnTo>
                <a:lnTo>
                  <a:pt x="6586" y="736"/>
                </a:lnTo>
                <a:lnTo>
                  <a:pt x="6468" y="659"/>
                </a:lnTo>
                <a:lnTo>
                  <a:pt x="6350" y="587"/>
                </a:lnTo>
                <a:lnTo>
                  <a:pt x="6230" y="518"/>
                </a:lnTo>
                <a:lnTo>
                  <a:pt x="6108" y="454"/>
                </a:lnTo>
                <a:lnTo>
                  <a:pt x="5986" y="393"/>
                </a:lnTo>
                <a:lnTo>
                  <a:pt x="5863" y="337"/>
                </a:lnTo>
                <a:lnTo>
                  <a:pt x="5738" y="285"/>
                </a:lnTo>
                <a:lnTo>
                  <a:pt x="5613" y="238"/>
                </a:lnTo>
                <a:lnTo>
                  <a:pt x="5487" y="194"/>
                </a:lnTo>
                <a:lnTo>
                  <a:pt x="5360" y="155"/>
                </a:lnTo>
                <a:lnTo>
                  <a:pt x="5232" y="121"/>
                </a:lnTo>
                <a:lnTo>
                  <a:pt x="5104" y="90"/>
                </a:lnTo>
                <a:lnTo>
                  <a:pt x="4975" y="64"/>
                </a:lnTo>
                <a:lnTo>
                  <a:pt x="4846" y="43"/>
                </a:lnTo>
                <a:lnTo>
                  <a:pt x="4716" y="25"/>
                </a:lnTo>
                <a:lnTo>
                  <a:pt x="4586" y="13"/>
                </a:lnTo>
                <a:lnTo>
                  <a:pt x="4456" y="4"/>
                </a:lnTo>
                <a:lnTo>
                  <a:pt x="4326" y="0"/>
                </a:lnTo>
                <a:lnTo>
                  <a:pt x="4196" y="1"/>
                </a:lnTo>
                <a:lnTo>
                  <a:pt x="4065" y="6"/>
                </a:lnTo>
                <a:lnTo>
                  <a:pt x="3935" y="15"/>
                </a:lnTo>
                <a:lnTo>
                  <a:pt x="3805" y="29"/>
                </a:lnTo>
                <a:lnTo>
                  <a:pt x="3676" y="47"/>
                </a:lnTo>
                <a:lnTo>
                  <a:pt x="3547" y="70"/>
                </a:lnTo>
                <a:lnTo>
                  <a:pt x="3418" y="97"/>
                </a:lnTo>
                <a:lnTo>
                  <a:pt x="3290" y="128"/>
                </a:lnTo>
                <a:lnTo>
                  <a:pt x="3162" y="164"/>
                </a:lnTo>
                <a:lnTo>
                  <a:pt x="3036" y="204"/>
                </a:lnTo>
                <a:lnTo>
                  <a:pt x="2910" y="248"/>
                </a:lnTo>
                <a:lnTo>
                  <a:pt x="2784" y="296"/>
                </a:lnTo>
                <a:lnTo>
                  <a:pt x="2660" y="349"/>
                </a:lnTo>
                <a:lnTo>
                  <a:pt x="2537" y="406"/>
                </a:lnTo>
                <a:lnTo>
                  <a:pt x="2415" y="467"/>
                </a:lnTo>
                <a:lnTo>
                  <a:pt x="2294" y="533"/>
                </a:lnTo>
                <a:lnTo>
                  <a:pt x="2174" y="602"/>
                </a:lnTo>
                <a:lnTo>
                  <a:pt x="2056" y="676"/>
                </a:lnTo>
                <a:lnTo>
                  <a:pt x="1939" y="753"/>
                </a:lnTo>
                <a:lnTo>
                  <a:pt x="1823" y="834"/>
                </a:lnTo>
                <a:lnTo>
                  <a:pt x="1709" y="920"/>
                </a:lnTo>
                <a:lnTo>
                  <a:pt x="1597" y="1009"/>
                </a:lnTo>
                <a:lnTo>
                  <a:pt x="1486" y="1102"/>
                </a:lnTo>
                <a:lnTo>
                  <a:pt x="1378" y="1199"/>
                </a:lnTo>
                <a:lnTo>
                  <a:pt x="1271" y="1299"/>
                </a:lnTo>
                <a:lnTo>
                  <a:pt x="1165" y="1403"/>
                </a:lnTo>
                <a:lnTo>
                  <a:pt x="1062" y="1510"/>
                </a:lnTo>
                <a:lnTo>
                  <a:pt x="961" y="1621"/>
                </a:lnTo>
                <a:lnTo>
                  <a:pt x="862" y="1736"/>
                </a:lnTo>
                <a:lnTo>
                  <a:pt x="765" y="1854"/>
                </a:lnTo>
                <a:lnTo>
                  <a:pt x="671" y="1975"/>
                </a:lnTo>
                <a:lnTo>
                  <a:pt x="578" y="2099"/>
                </a:lnTo>
                <a:lnTo>
                  <a:pt x="488" y="2226"/>
                </a:lnTo>
                <a:lnTo>
                  <a:pt x="401" y="2356"/>
                </a:lnTo>
                <a:lnTo>
                  <a:pt x="315" y="2489"/>
                </a:lnTo>
                <a:lnTo>
                  <a:pt x="233" y="2626"/>
                </a:lnTo>
                <a:lnTo>
                  <a:pt x="152" y="2764"/>
                </a:lnTo>
                <a:lnTo>
                  <a:pt x="75" y="2906"/>
                </a:lnTo>
                <a:lnTo>
                  <a:pt x="0" y="3050"/>
                </a:lnTo>
                <a:lnTo>
                  <a:pt x="4275" y="7007"/>
                </a:lnTo>
                <a:lnTo>
                  <a:pt x="8808" y="3617"/>
                </a:lnTo>
                <a:moveTo>
                  <a:pt x="8808" y="3617"/>
                </a:moveTo>
                <a:lnTo>
                  <a:pt x="8744" y="3463"/>
                </a:lnTo>
                <a:lnTo>
                  <a:pt x="8677" y="3313"/>
                </a:lnTo>
                <a:lnTo>
                  <a:pt x="8606" y="3164"/>
                </a:lnTo>
                <a:lnTo>
                  <a:pt x="8534" y="3018"/>
                </a:lnTo>
                <a:lnTo>
                  <a:pt x="8458" y="2875"/>
                </a:lnTo>
                <a:lnTo>
                  <a:pt x="8380" y="2734"/>
                </a:lnTo>
                <a:lnTo>
                  <a:pt x="8299" y="2595"/>
                </a:lnTo>
                <a:lnTo>
                  <a:pt x="8216" y="2460"/>
                </a:lnTo>
                <a:lnTo>
                  <a:pt x="8130" y="2327"/>
                </a:lnTo>
                <a:lnTo>
                  <a:pt x="8042" y="2198"/>
                </a:lnTo>
                <a:lnTo>
                  <a:pt x="7952" y="2071"/>
                </a:lnTo>
                <a:lnTo>
                  <a:pt x="7859" y="1948"/>
                </a:lnTo>
                <a:lnTo>
                  <a:pt x="7764" y="1827"/>
                </a:lnTo>
                <a:lnTo>
                  <a:pt x="7666" y="1710"/>
                </a:lnTo>
                <a:lnTo>
                  <a:pt x="7567" y="1597"/>
                </a:lnTo>
                <a:lnTo>
                  <a:pt x="7465" y="1486"/>
                </a:lnTo>
                <a:lnTo>
                  <a:pt x="7362" y="1380"/>
                </a:lnTo>
                <a:lnTo>
                  <a:pt x="7256" y="1277"/>
                </a:lnTo>
                <a:lnTo>
                  <a:pt x="7149" y="1177"/>
                </a:lnTo>
                <a:lnTo>
                  <a:pt x="7039" y="1081"/>
                </a:lnTo>
                <a:lnTo>
                  <a:pt x="6928" y="989"/>
                </a:lnTo>
                <a:lnTo>
                  <a:pt x="6816" y="901"/>
                </a:lnTo>
                <a:lnTo>
                  <a:pt x="6701" y="816"/>
                </a:lnTo>
                <a:lnTo>
                  <a:pt x="6586" y="736"/>
                </a:lnTo>
                <a:lnTo>
                  <a:pt x="6468" y="659"/>
                </a:lnTo>
                <a:lnTo>
                  <a:pt x="6350" y="587"/>
                </a:lnTo>
                <a:lnTo>
                  <a:pt x="6230" y="518"/>
                </a:lnTo>
                <a:lnTo>
                  <a:pt x="6108" y="454"/>
                </a:lnTo>
                <a:lnTo>
                  <a:pt x="5986" y="393"/>
                </a:lnTo>
                <a:lnTo>
                  <a:pt x="5863" y="337"/>
                </a:lnTo>
                <a:lnTo>
                  <a:pt x="5738" y="285"/>
                </a:lnTo>
                <a:lnTo>
                  <a:pt x="5613" y="238"/>
                </a:lnTo>
                <a:lnTo>
                  <a:pt x="5487" y="194"/>
                </a:lnTo>
                <a:lnTo>
                  <a:pt x="5360" y="155"/>
                </a:lnTo>
                <a:lnTo>
                  <a:pt x="5232" y="121"/>
                </a:lnTo>
                <a:lnTo>
                  <a:pt x="5104" y="90"/>
                </a:lnTo>
                <a:lnTo>
                  <a:pt x="4975" y="64"/>
                </a:lnTo>
                <a:lnTo>
                  <a:pt x="4846" y="43"/>
                </a:lnTo>
                <a:lnTo>
                  <a:pt x="4716" y="25"/>
                </a:lnTo>
                <a:lnTo>
                  <a:pt x="4586" y="13"/>
                </a:lnTo>
                <a:lnTo>
                  <a:pt x="4456" y="4"/>
                </a:lnTo>
                <a:lnTo>
                  <a:pt x="4326" y="0"/>
                </a:lnTo>
                <a:lnTo>
                  <a:pt x="4196" y="1"/>
                </a:lnTo>
                <a:lnTo>
                  <a:pt x="4065" y="6"/>
                </a:lnTo>
                <a:lnTo>
                  <a:pt x="3935" y="15"/>
                </a:lnTo>
                <a:lnTo>
                  <a:pt x="3805" y="29"/>
                </a:lnTo>
                <a:lnTo>
                  <a:pt x="3676" y="47"/>
                </a:lnTo>
                <a:lnTo>
                  <a:pt x="3547" y="70"/>
                </a:lnTo>
                <a:lnTo>
                  <a:pt x="3418" y="97"/>
                </a:lnTo>
                <a:lnTo>
                  <a:pt x="3290" y="128"/>
                </a:lnTo>
                <a:lnTo>
                  <a:pt x="3162" y="164"/>
                </a:lnTo>
                <a:lnTo>
                  <a:pt x="3036" y="204"/>
                </a:lnTo>
                <a:lnTo>
                  <a:pt x="2910" y="248"/>
                </a:lnTo>
                <a:lnTo>
                  <a:pt x="2784" y="296"/>
                </a:lnTo>
                <a:lnTo>
                  <a:pt x="2660" y="349"/>
                </a:lnTo>
                <a:lnTo>
                  <a:pt x="2537" y="406"/>
                </a:lnTo>
                <a:lnTo>
                  <a:pt x="2415" y="467"/>
                </a:lnTo>
                <a:lnTo>
                  <a:pt x="2294" y="533"/>
                </a:lnTo>
                <a:lnTo>
                  <a:pt x="2174" y="602"/>
                </a:lnTo>
                <a:lnTo>
                  <a:pt x="2056" y="676"/>
                </a:lnTo>
                <a:lnTo>
                  <a:pt x="1939" y="753"/>
                </a:lnTo>
                <a:lnTo>
                  <a:pt x="1823" y="834"/>
                </a:lnTo>
                <a:lnTo>
                  <a:pt x="1709" y="920"/>
                </a:lnTo>
                <a:lnTo>
                  <a:pt x="1597" y="1009"/>
                </a:lnTo>
                <a:lnTo>
                  <a:pt x="1486" y="1102"/>
                </a:lnTo>
                <a:lnTo>
                  <a:pt x="1378" y="1199"/>
                </a:lnTo>
                <a:lnTo>
                  <a:pt x="1271" y="1299"/>
                </a:lnTo>
                <a:lnTo>
                  <a:pt x="1165" y="1403"/>
                </a:lnTo>
                <a:lnTo>
                  <a:pt x="1062" y="1510"/>
                </a:lnTo>
                <a:lnTo>
                  <a:pt x="961" y="1621"/>
                </a:lnTo>
                <a:lnTo>
                  <a:pt x="862" y="1736"/>
                </a:lnTo>
                <a:lnTo>
                  <a:pt x="765" y="1854"/>
                </a:lnTo>
                <a:lnTo>
                  <a:pt x="671" y="1975"/>
                </a:lnTo>
                <a:lnTo>
                  <a:pt x="578" y="2099"/>
                </a:lnTo>
                <a:lnTo>
                  <a:pt x="488" y="2226"/>
                </a:lnTo>
                <a:lnTo>
                  <a:pt x="401" y="2356"/>
                </a:lnTo>
                <a:lnTo>
                  <a:pt x="315" y="2489"/>
                </a:lnTo>
                <a:lnTo>
                  <a:pt x="233" y="2626"/>
                </a:lnTo>
                <a:lnTo>
                  <a:pt x="152" y="2764"/>
                </a:lnTo>
                <a:lnTo>
                  <a:pt x="75" y="2906"/>
                </a:lnTo>
                <a:lnTo>
                  <a:pt x="0" y="3050"/>
                </a:lnTo>
              </a:path>
            </a:pathLst>
          </a:custGeom>
          <a:noFill/>
          <a:ln w="9360">
            <a:solidFill>
              <a:srgbClr val="ff8b17"/>
            </a:solidFill>
            <a:miter/>
          </a:ln>
        </p:spPr>
        <p:style>
          <a:lnRef idx="0"/>
          <a:fillRef idx="0"/>
          <a:effectRef idx="0"/>
          <a:fontRef idx="minor"/>
        </p:style>
      </p:sp>
      <p:sp>
        <p:nvSpPr>
          <p:cNvPr id="208" name="CustomShape 72"/>
          <p:cNvSpPr/>
          <p:nvPr/>
        </p:nvSpPr>
        <p:spPr>
          <a:xfrm>
            <a:off x="2562120" y="2270520"/>
            <a:ext cx="3518640" cy="5761080"/>
          </a:xfrm>
          <a:custGeom>
            <a:avLst/>
            <a:gdLst/>
            <a:ahLst/>
            <a:rect l="0" t="0" r="r" b="b"/>
            <a:pathLst>
              <a:path w="6896" h="8264">
                <a:moveTo>
                  <a:pt x="6895" y="706"/>
                </a:moveTo>
                <a:lnTo>
                  <a:pt x="6783" y="627"/>
                </a:lnTo>
                <a:lnTo>
                  <a:pt x="6669" y="551"/>
                </a:lnTo>
                <a:lnTo>
                  <a:pt x="6555" y="480"/>
                </a:lnTo>
                <a:lnTo>
                  <a:pt x="6440" y="415"/>
                </a:lnTo>
                <a:lnTo>
                  <a:pt x="6323" y="353"/>
                </a:lnTo>
                <a:lnTo>
                  <a:pt x="6206" y="297"/>
                </a:lnTo>
                <a:lnTo>
                  <a:pt x="6088" y="245"/>
                </a:lnTo>
                <a:lnTo>
                  <a:pt x="5969" y="198"/>
                </a:lnTo>
                <a:lnTo>
                  <a:pt x="5849" y="157"/>
                </a:lnTo>
                <a:lnTo>
                  <a:pt x="5729" y="120"/>
                </a:lnTo>
                <a:lnTo>
                  <a:pt x="5608" y="88"/>
                </a:lnTo>
                <a:lnTo>
                  <a:pt x="5487" y="61"/>
                </a:lnTo>
                <a:lnTo>
                  <a:pt x="5366" y="38"/>
                </a:lnTo>
                <a:lnTo>
                  <a:pt x="5244" y="21"/>
                </a:lnTo>
                <a:lnTo>
                  <a:pt x="5122" y="9"/>
                </a:lnTo>
                <a:lnTo>
                  <a:pt x="4999" y="2"/>
                </a:lnTo>
                <a:lnTo>
                  <a:pt x="4877" y="0"/>
                </a:lnTo>
                <a:lnTo>
                  <a:pt x="4755" y="3"/>
                </a:lnTo>
                <a:lnTo>
                  <a:pt x="4633" y="11"/>
                </a:lnTo>
                <a:lnTo>
                  <a:pt x="4511" y="24"/>
                </a:lnTo>
                <a:lnTo>
                  <a:pt x="4389" y="42"/>
                </a:lnTo>
                <a:lnTo>
                  <a:pt x="4267" y="65"/>
                </a:lnTo>
                <a:lnTo>
                  <a:pt x="4146" y="92"/>
                </a:lnTo>
                <a:lnTo>
                  <a:pt x="4026" y="125"/>
                </a:lnTo>
                <a:lnTo>
                  <a:pt x="3906" y="163"/>
                </a:lnTo>
                <a:lnTo>
                  <a:pt x="3786" y="206"/>
                </a:lnTo>
                <a:lnTo>
                  <a:pt x="3667" y="253"/>
                </a:lnTo>
                <a:lnTo>
                  <a:pt x="3549" y="306"/>
                </a:lnTo>
                <a:lnTo>
                  <a:pt x="3432" y="363"/>
                </a:lnTo>
                <a:lnTo>
                  <a:pt x="3316" y="425"/>
                </a:lnTo>
                <a:lnTo>
                  <a:pt x="3200" y="492"/>
                </a:lnTo>
                <a:lnTo>
                  <a:pt x="3086" y="563"/>
                </a:lnTo>
                <a:lnTo>
                  <a:pt x="2973" y="639"/>
                </a:lnTo>
                <a:lnTo>
                  <a:pt x="2861" y="720"/>
                </a:lnTo>
                <a:lnTo>
                  <a:pt x="2751" y="805"/>
                </a:lnTo>
                <a:lnTo>
                  <a:pt x="2641" y="895"/>
                </a:lnTo>
                <a:lnTo>
                  <a:pt x="2533" y="989"/>
                </a:lnTo>
                <a:lnTo>
                  <a:pt x="2427" y="1088"/>
                </a:lnTo>
                <a:lnTo>
                  <a:pt x="2322" y="1191"/>
                </a:lnTo>
                <a:lnTo>
                  <a:pt x="2219" y="1298"/>
                </a:lnTo>
                <a:lnTo>
                  <a:pt x="2117" y="1409"/>
                </a:lnTo>
                <a:lnTo>
                  <a:pt x="2017" y="1525"/>
                </a:lnTo>
                <a:lnTo>
                  <a:pt x="1919" y="1644"/>
                </a:lnTo>
                <a:lnTo>
                  <a:pt x="1823" y="1768"/>
                </a:lnTo>
                <a:lnTo>
                  <a:pt x="1729" y="1895"/>
                </a:lnTo>
                <a:lnTo>
                  <a:pt x="1636" y="2027"/>
                </a:lnTo>
                <a:lnTo>
                  <a:pt x="1546" y="2162"/>
                </a:lnTo>
                <a:lnTo>
                  <a:pt x="1458" y="2300"/>
                </a:lnTo>
                <a:lnTo>
                  <a:pt x="1372" y="2443"/>
                </a:lnTo>
                <a:lnTo>
                  <a:pt x="1288" y="2588"/>
                </a:lnTo>
                <a:lnTo>
                  <a:pt x="1206" y="2737"/>
                </a:lnTo>
                <a:lnTo>
                  <a:pt x="1127" y="2890"/>
                </a:lnTo>
                <a:lnTo>
                  <a:pt x="1050" y="3046"/>
                </a:lnTo>
                <a:lnTo>
                  <a:pt x="976" y="3204"/>
                </a:lnTo>
                <a:lnTo>
                  <a:pt x="904" y="3366"/>
                </a:lnTo>
                <a:lnTo>
                  <a:pt x="834" y="3531"/>
                </a:lnTo>
                <a:lnTo>
                  <a:pt x="767" y="3698"/>
                </a:lnTo>
                <a:lnTo>
                  <a:pt x="702" y="3868"/>
                </a:lnTo>
                <a:lnTo>
                  <a:pt x="641" y="4041"/>
                </a:lnTo>
                <a:lnTo>
                  <a:pt x="581" y="4216"/>
                </a:lnTo>
                <a:lnTo>
                  <a:pt x="525" y="4394"/>
                </a:lnTo>
                <a:lnTo>
                  <a:pt x="471" y="4573"/>
                </a:lnTo>
                <a:lnTo>
                  <a:pt x="420" y="4755"/>
                </a:lnTo>
                <a:lnTo>
                  <a:pt x="372" y="4939"/>
                </a:lnTo>
                <a:lnTo>
                  <a:pt x="327" y="5125"/>
                </a:lnTo>
                <a:lnTo>
                  <a:pt x="284" y="5313"/>
                </a:lnTo>
                <a:lnTo>
                  <a:pt x="244" y="5502"/>
                </a:lnTo>
                <a:lnTo>
                  <a:pt x="208" y="5693"/>
                </a:lnTo>
                <a:lnTo>
                  <a:pt x="174" y="5886"/>
                </a:lnTo>
                <a:lnTo>
                  <a:pt x="143" y="6080"/>
                </a:lnTo>
                <a:lnTo>
                  <a:pt x="115" y="6275"/>
                </a:lnTo>
                <a:lnTo>
                  <a:pt x="90" y="6471"/>
                </a:lnTo>
                <a:lnTo>
                  <a:pt x="68" y="6668"/>
                </a:lnTo>
                <a:lnTo>
                  <a:pt x="49" y="6865"/>
                </a:lnTo>
                <a:lnTo>
                  <a:pt x="34" y="7064"/>
                </a:lnTo>
                <a:lnTo>
                  <a:pt x="21" y="7263"/>
                </a:lnTo>
                <a:lnTo>
                  <a:pt x="11" y="7463"/>
                </a:lnTo>
                <a:lnTo>
                  <a:pt x="4" y="7662"/>
                </a:lnTo>
                <a:lnTo>
                  <a:pt x="1" y="7863"/>
                </a:lnTo>
                <a:lnTo>
                  <a:pt x="0" y="8063"/>
                </a:lnTo>
                <a:lnTo>
                  <a:pt x="3" y="8263"/>
                </a:lnTo>
                <a:lnTo>
                  <a:pt x="4887" y="8001"/>
                </a:lnTo>
                <a:lnTo>
                  <a:pt x="6895" y="706"/>
                </a:lnTo>
                <a:moveTo>
                  <a:pt x="6895" y="706"/>
                </a:moveTo>
                <a:lnTo>
                  <a:pt x="6783" y="627"/>
                </a:lnTo>
                <a:lnTo>
                  <a:pt x="6669" y="551"/>
                </a:lnTo>
                <a:lnTo>
                  <a:pt x="6555" y="480"/>
                </a:lnTo>
                <a:lnTo>
                  <a:pt x="6440" y="415"/>
                </a:lnTo>
                <a:lnTo>
                  <a:pt x="6323" y="353"/>
                </a:lnTo>
                <a:lnTo>
                  <a:pt x="6206" y="297"/>
                </a:lnTo>
                <a:lnTo>
                  <a:pt x="6088" y="245"/>
                </a:lnTo>
                <a:lnTo>
                  <a:pt x="5969" y="198"/>
                </a:lnTo>
                <a:lnTo>
                  <a:pt x="5849" y="157"/>
                </a:lnTo>
                <a:lnTo>
                  <a:pt x="5729" y="120"/>
                </a:lnTo>
                <a:lnTo>
                  <a:pt x="5608" y="88"/>
                </a:lnTo>
                <a:lnTo>
                  <a:pt x="5487" y="61"/>
                </a:lnTo>
                <a:lnTo>
                  <a:pt x="5366" y="38"/>
                </a:lnTo>
                <a:lnTo>
                  <a:pt x="5244" y="21"/>
                </a:lnTo>
                <a:lnTo>
                  <a:pt x="5122" y="9"/>
                </a:lnTo>
                <a:lnTo>
                  <a:pt x="4999" y="2"/>
                </a:lnTo>
                <a:lnTo>
                  <a:pt x="4877" y="0"/>
                </a:lnTo>
                <a:lnTo>
                  <a:pt x="4755" y="3"/>
                </a:lnTo>
                <a:lnTo>
                  <a:pt x="4633" y="11"/>
                </a:lnTo>
                <a:lnTo>
                  <a:pt x="4511" y="24"/>
                </a:lnTo>
                <a:lnTo>
                  <a:pt x="4389" y="42"/>
                </a:lnTo>
                <a:lnTo>
                  <a:pt x="4267" y="65"/>
                </a:lnTo>
                <a:lnTo>
                  <a:pt x="4146" y="92"/>
                </a:lnTo>
                <a:lnTo>
                  <a:pt x="4026" y="125"/>
                </a:lnTo>
                <a:lnTo>
                  <a:pt x="3906" y="163"/>
                </a:lnTo>
                <a:lnTo>
                  <a:pt x="3786" y="206"/>
                </a:lnTo>
                <a:lnTo>
                  <a:pt x="3667" y="253"/>
                </a:lnTo>
                <a:lnTo>
                  <a:pt x="3549" y="306"/>
                </a:lnTo>
                <a:lnTo>
                  <a:pt x="3432" y="363"/>
                </a:lnTo>
                <a:lnTo>
                  <a:pt x="3316" y="425"/>
                </a:lnTo>
                <a:lnTo>
                  <a:pt x="3200" y="492"/>
                </a:lnTo>
                <a:lnTo>
                  <a:pt x="3086" y="563"/>
                </a:lnTo>
                <a:lnTo>
                  <a:pt x="2973" y="639"/>
                </a:lnTo>
                <a:lnTo>
                  <a:pt x="2861" y="720"/>
                </a:lnTo>
                <a:lnTo>
                  <a:pt x="2751" y="805"/>
                </a:lnTo>
                <a:lnTo>
                  <a:pt x="2641" y="895"/>
                </a:lnTo>
                <a:lnTo>
                  <a:pt x="2533" y="989"/>
                </a:lnTo>
                <a:lnTo>
                  <a:pt x="2427" y="1088"/>
                </a:lnTo>
                <a:lnTo>
                  <a:pt x="2322" y="1191"/>
                </a:lnTo>
                <a:lnTo>
                  <a:pt x="2219" y="1298"/>
                </a:lnTo>
                <a:lnTo>
                  <a:pt x="2117" y="1409"/>
                </a:lnTo>
                <a:lnTo>
                  <a:pt x="2017" y="1525"/>
                </a:lnTo>
                <a:lnTo>
                  <a:pt x="1919" y="1644"/>
                </a:lnTo>
                <a:lnTo>
                  <a:pt x="1823" y="1768"/>
                </a:lnTo>
                <a:lnTo>
                  <a:pt x="1729" y="1895"/>
                </a:lnTo>
                <a:lnTo>
                  <a:pt x="1636" y="2027"/>
                </a:lnTo>
                <a:lnTo>
                  <a:pt x="1546" y="2162"/>
                </a:lnTo>
                <a:lnTo>
                  <a:pt x="1458" y="2300"/>
                </a:lnTo>
                <a:lnTo>
                  <a:pt x="1372" y="2443"/>
                </a:lnTo>
                <a:lnTo>
                  <a:pt x="1288" y="2588"/>
                </a:lnTo>
                <a:lnTo>
                  <a:pt x="1206" y="2737"/>
                </a:lnTo>
                <a:lnTo>
                  <a:pt x="1127" y="2890"/>
                </a:lnTo>
                <a:lnTo>
                  <a:pt x="1050" y="3046"/>
                </a:lnTo>
                <a:lnTo>
                  <a:pt x="976" y="3204"/>
                </a:lnTo>
                <a:lnTo>
                  <a:pt x="904" y="3366"/>
                </a:lnTo>
                <a:lnTo>
                  <a:pt x="834" y="3531"/>
                </a:lnTo>
                <a:lnTo>
                  <a:pt x="767" y="3698"/>
                </a:lnTo>
                <a:lnTo>
                  <a:pt x="702" y="3868"/>
                </a:lnTo>
                <a:lnTo>
                  <a:pt x="641" y="4041"/>
                </a:lnTo>
                <a:lnTo>
                  <a:pt x="581" y="4216"/>
                </a:lnTo>
                <a:lnTo>
                  <a:pt x="525" y="4394"/>
                </a:lnTo>
                <a:lnTo>
                  <a:pt x="471" y="4573"/>
                </a:lnTo>
                <a:lnTo>
                  <a:pt x="420" y="4755"/>
                </a:lnTo>
                <a:lnTo>
                  <a:pt x="372" y="4939"/>
                </a:lnTo>
                <a:lnTo>
                  <a:pt x="327" y="5125"/>
                </a:lnTo>
                <a:lnTo>
                  <a:pt x="284" y="5313"/>
                </a:lnTo>
                <a:lnTo>
                  <a:pt x="244" y="5502"/>
                </a:lnTo>
                <a:lnTo>
                  <a:pt x="208" y="5693"/>
                </a:lnTo>
                <a:lnTo>
                  <a:pt x="174" y="5886"/>
                </a:lnTo>
                <a:lnTo>
                  <a:pt x="143" y="6080"/>
                </a:lnTo>
                <a:lnTo>
                  <a:pt x="115" y="6275"/>
                </a:lnTo>
                <a:lnTo>
                  <a:pt x="90" y="6471"/>
                </a:lnTo>
                <a:lnTo>
                  <a:pt x="68" y="6668"/>
                </a:lnTo>
                <a:lnTo>
                  <a:pt x="49" y="6865"/>
                </a:lnTo>
                <a:lnTo>
                  <a:pt x="34" y="7064"/>
                </a:lnTo>
                <a:lnTo>
                  <a:pt x="21" y="7263"/>
                </a:lnTo>
                <a:lnTo>
                  <a:pt x="11" y="7463"/>
                </a:lnTo>
                <a:lnTo>
                  <a:pt x="4" y="7662"/>
                </a:lnTo>
                <a:lnTo>
                  <a:pt x="1" y="7863"/>
                </a:lnTo>
                <a:lnTo>
                  <a:pt x="0" y="8063"/>
                </a:lnTo>
                <a:lnTo>
                  <a:pt x="3" y="8263"/>
                </a:lnTo>
              </a:path>
            </a:pathLst>
          </a:custGeom>
          <a:noFill/>
          <a:ln w="9360">
            <a:solidFill>
              <a:srgbClr val="fe1f08"/>
            </a:solidFill>
            <a:miter/>
          </a:ln>
        </p:spPr>
        <p:style>
          <a:lnRef idx="0"/>
          <a:fillRef idx="0"/>
          <a:effectRef idx="0"/>
          <a:fontRef idx="minor"/>
        </p:style>
      </p:sp>
      <p:sp>
        <p:nvSpPr>
          <p:cNvPr id="209" name="CustomShape 73"/>
          <p:cNvSpPr/>
          <p:nvPr/>
        </p:nvSpPr>
        <p:spPr>
          <a:xfrm>
            <a:off x="5385960" y="1752840"/>
            <a:ext cx="2191680" cy="5761080"/>
          </a:xfrm>
          <a:custGeom>
            <a:avLst/>
            <a:gdLst/>
            <a:ahLst/>
            <a:rect l="0" t="0" r="r" b="b"/>
            <a:pathLst>
              <a:path w="4907" h="8263">
                <a:moveTo>
                  <a:pt x="0" y="1670"/>
                </a:moveTo>
                <a:lnTo>
                  <a:pt x="61" y="1551"/>
                </a:lnTo>
                <a:lnTo>
                  <a:pt x="122" y="1435"/>
                </a:lnTo>
                <a:lnTo>
                  <a:pt x="185" y="1323"/>
                </a:lnTo>
                <a:lnTo>
                  <a:pt x="248" y="1216"/>
                </a:lnTo>
                <a:lnTo>
                  <a:pt x="313" y="1112"/>
                </a:lnTo>
                <a:lnTo>
                  <a:pt x="379" y="1013"/>
                </a:lnTo>
                <a:lnTo>
                  <a:pt x="445" y="919"/>
                </a:lnTo>
                <a:lnTo>
                  <a:pt x="512" y="828"/>
                </a:lnTo>
                <a:lnTo>
                  <a:pt x="581" y="742"/>
                </a:lnTo>
                <a:lnTo>
                  <a:pt x="650" y="661"/>
                </a:lnTo>
                <a:lnTo>
                  <a:pt x="719" y="584"/>
                </a:lnTo>
                <a:lnTo>
                  <a:pt x="790" y="512"/>
                </a:lnTo>
                <a:lnTo>
                  <a:pt x="861" y="444"/>
                </a:lnTo>
                <a:lnTo>
                  <a:pt x="933" y="381"/>
                </a:lnTo>
                <a:lnTo>
                  <a:pt x="1005" y="323"/>
                </a:lnTo>
                <a:lnTo>
                  <a:pt x="1078" y="269"/>
                </a:lnTo>
                <a:lnTo>
                  <a:pt x="1151" y="220"/>
                </a:lnTo>
                <a:lnTo>
                  <a:pt x="1225" y="176"/>
                </a:lnTo>
                <a:lnTo>
                  <a:pt x="1299" y="137"/>
                </a:lnTo>
                <a:lnTo>
                  <a:pt x="1374" y="103"/>
                </a:lnTo>
                <a:lnTo>
                  <a:pt x="1449" y="73"/>
                </a:lnTo>
                <a:lnTo>
                  <a:pt x="1524" y="49"/>
                </a:lnTo>
                <a:lnTo>
                  <a:pt x="1599" y="29"/>
                </a:lnTo>
                <a:lnTo>
                  <a:pt x="1674" y="14"/>
                </a:lnTo>
                <a:lnTo>
                  <a:pt x="1750" y="4"/>
                </a:lnTo>
                <a:lnTo>
                  <a:pt x="1826" y="0"/>
                </a:lnTo>
                <a:lnTo>
                  <a:pt x="1901" y="0"/>
                </a:lnTo>
                <a:lnTo>
                  <a:pt x="1977" y="5"/>
                </a:lnTo>
                <a:lnTo>
                  <a:pt x="2052" y="15"/>
                </a:lnTo>
                <a:lnTo>
                  <a:pt x="2128" y="30"/>
                </a:lnTo>
                <a:lnTo>
                  <a:pt x="2203" y="49"/>
                </a:lnTo>
                <a:lnTo>
                  <a:pt x="2278" y="74"/>
                </a:lnTo>
                <a:lnTo>
                  <a:pt x="2353" y="104"/>
                </a:lnTo>
                <a:lnTo>
                  <a:pt x="2428" y="138"/>
                </a:lnTo>
                <a:lnTo>
                  <a:pt x="2502" y="178"/>
                </a:lnTo>
                <a:lnTo>
                  <a:pt x="2575" y="222"/>
                </a:lnTo>
                <a:lnTo>
                  <a:pt x="2649" y="271"/>
                </a:lnTo>
                <a:lnTo>
                  <a:pt x="2722" y="325"/>
                </a:lnTo>
                <a:lnTo>
                  <a:pt x="2794" y="383"/>
                </a:lnTo>
                <a:lnTo>
                  <a:pt x="2866" y="446"/>
                </a:lnTo>
                <a:lnTo>
                  <a:pt x="2937" y="514"/>
                </a:lnTo>
                <a:lnTo>
                  <a:pt x="3007" y="587"/>
                </a:lnTo>
                <a:lnTo>
                  <a:pt x="3077" y="664"/>
                </a:lnTo>
                <a:lnTo>
                  <a:pt x="3146" y="746"/>
                </a:lnTo>
                <a:lnTo>
                  <a:pt x="3214" y="832"/>
                </a:lnTo>
                <a:lnTo>
                  <a:pt x="3281" y="922"/>
                </a:lnTo>
                <a:lnTo>
                  <a:pt x="3348" y="1017"/>
                </a:lnTo>
                <a:lnTo>
                  <a:pt x="3413" y="1116"/>
                </a:lnTo>
                <a:lnTo>
                  <a:pt x="3478" y="1220"/>
                </a:lnTo>
                <a:lnTo>
                  <a:pt x="3542" y="1327"/>
                </a:lnTo>
                <a:lnTo>
                  <a:pt x="3604" y="1439"/>
                </a:lnTo>
                <a:lnTo>
                  <a:pt x="3666" y="1555"/>
                </a:lnTo>
                <a:lnTo>
                  <a:pt x="3726" y="1675"/>
                </a:lnTo>
                <a:lnTo>
                  <a:pt x="3785" y="1799"/>
                </a:lnTo>
                <a:lnTo>
                  <a:pt x="3843" y="1926"/>
                </a:lnTo>
                <a:lnTo>
                  <a:pt x="3900" y="2057"/>
                </a:lnTo>
                <a:lnTo>
                  <a:pt x="3956" y="2192"/>
                </a:lnTo>
                <a:lnTo>
                  <a:pt x="4010" y="2331"/>
                </a:lnTo>
                <a:lnTo>
                  <a:pt x="4063" y="2473"/>
                </a:lnTo>
                <a:lnTo>
                  <a:pt x="4115" y="2618"/>
                </a:lnTo>
                <a:lnTo>
                  <a:pt x="4165" y="2767"/>
                </a:lnTo>
                <a:lnTo>
                  <a:pt x="4214" y="2919"/>
                </a:lnTo>
                <a:lnTo>
                  <a:pt x="4261" y="3074"/>
                </a:lnTo>
                <a:lnTo>
                  <a:pt x="4307" y="3233"/>
                </a:lnTo>
                <a:lnTo>
                  <a:pt x="4351" y="3394"/>
                </a:lnTo>
                <a:lnTo>
                  <a:pt x="4394" y="3558"/>
                </a:lnTo>
                <a:lnTo>
                  <a:pt x="4435" y="3725"/>
                </a:lnTo>
                <a:lnTo>
                  <a:pt x="4475" y="3894"/>
                </a:lnTo>
                <a:lnTo>
                  <a:pt x="4513" y="4066"/>
                </a:lnTo>
                <a:lnTo>
                  <a:pt x="4549" y="4240"/>
                </a:lnTo>
                <a:lnTo>
                  <a:pt x="4584" y="4417"/>
                </a:lnTo>
                <a:lnTo>
                  <a:pt x="4617" y="4596"/>
                </a:lnTo>
                <a:lnTo>
                  <a:pt x="4648" y="4777"/>
                </a:lnTo>
                <a:lnTo>
                  <a:pt x="4678" y="4960"/>
                </a:lnTo>
                <a:lnTo>
                  <a:pt x="4706" y="5145"/>
                </a:lnTo>
                <a:lnTo>
                  <a:pt x="4732" y="5331"/>
                </a:lnTo>
                <a:lnTo>
                  <a:pt x="4756" y="5520"/>
                </a:lnTo>
                <a:lnTo>
                  <a:pt x="4779" y="5709"/>
                </a:lnTo>
                <a:lnTo>
                  <a:pt x="4799" y="5901"/>
                </a:lnTo>
                <a:lnTo>
                  <a:pt x="4818" y="6093"/>
                </a:lnTo>
                <a:lnTo>
                  <a:pt x="4835" y="6287"/>
                </a:lnTo>
                <a:lnTo>
                  <a:pt x="4851" y="6482"/>
                </a:lnTo>
                <a:lnTo>
                  <a:pt x="4864" y="6677"/>
                </a:lnTo>
                <a:lnTo>
                  <a:pt x="4876" y="6874"/>
                </a:lnTo>
                <a:lnTo>
                  <a:pt x="4885" y="7071"/>
                </a:lnTo>
                <a:lnTo>
                  <a:pt x="4893" y="7269"/>
                </a:lnTo>
                <a:lnTo>
                  <a:pt x="4899" y="7467"/>
                </a:lnTo>
                <a:lnTo>
                  <a:pt x="4903" y="7666"/>
                </a:lnTo>
                <a:lnTo>
                  <a:pt x="4906" y="7864"/>
                </a:lnTo>
                <a:lnTo>
                  <a:pt x="4906" y="8063"/>
                </a:lnTo>
                <a:lnTo>
                  <a:pt x="4904" y="8262"/>
                </a:lnTo>
                <a:lnTo>
                  <a:pt x="1862" y="8000"/>
                </a:lnTo>
                <a:lnTo>
                  <a:pt x="0" y="1670"/>
                </a:lnTo>
                <a:moveTo>
                  <a:pt x="0" y="1670"/>
                </a:moveTo>
                <a:lnTo>
                  <a:pt x="61" y="1551"/>
                </a:lnTo>
                <a:lnTo>
                  <a:pt x="122" y="1435"/>
                </a:lnTo>
                <a:lnTo>
                  <a:pt x="185" y="1323"/>
                </a:lnTo>
                <a:lnTo>
                  <a:pt x="248" y="1216"/>
                </a:lnTo>
                <a:lnTo>
                  <a:pt x="313" y="1112"/>
                </a:lnTo>
                <a:lnTo>
                  <a:pt x="379" y="1013"/>
                </a:lnTo>
                <a:lnTo>
                  <a:pt x="445" y="919"/>
                </a:lnTo>
                <a:lnTo>
                  <a:pt x="512" y="828"/>
                </a:lnTo>
                <a:lnTo>
                  <a:pt x="581" y="742"/>
                </a:lnTo>
                <a:lnTo>
                  <a:pt x="650" y="661"/>
                </a:lnTo>
                <a:lnTo>
                  <a:pt x="719" y="584"/>
                </a:lnTo>
                <a:lnTo>
                  <a:pt x="790" y="512"/>
                </a:lnTo>
                <a:lnTo>
                  <a:pt x="861" y="444"/>
                </a:lnTo>
                <a:lnTo>
                  <a:pt x="933" y="381"/>
                </a:lnTo>
                <a:lnTo>
                  <a:pt x="1005" y="323"/>
                </a:lnTo>
                <a:lnTo>
                  <a:pt x="1078" y="269"/>
                </a:lnTo>
                <a:lnTo>
                  <a:pt x="1151" y="220"/>
                </a:lnTo>
                <a:lnTo>
                  <a:pt x="1225" y="176"/>
                </a:lnTo>
                <a:lnTo>
                  <a:pt x="1299" y="137"/>
                </a:lnTo>
                <a:lnTo>
                  <a:pt x="1374" y="103"/>
                </a:lnTo>
                <a:lnTo>
                  <a:pt x="1449" y="73"/>
                </a:lnTo>
                <a:lnTo>
                  <a:pt x="1524" y="49"/>
                </a:lnTo>
                <a:lnTo>
                  <a:pt x="1599" y="29"/>
                </a:lnTo>
                <a:lnTo>
                  <a:pt x="1674" y="14"/>
                </a:lnTo>
                <a:lnTo>
                  <a:pt x="1750" y="4"/>
                </a:lnTo>
                <a:lnTo>
                  <a:pt x="1826" y="0"/>
                </a:lnTo>
                <a:lnTo>
                  <a:pt x="1901" y="0"/>
                </a:lnTo>
                <a:lnTo>
                  <a:pt x="1977" y="5"/>
                </a:lnTo>
                <a:lnTo>
                  <a:pt x="2052" y="15"/>
                </a:lnTo>
                <a:lnTo>
                  <a:pt x="2128" y="30"/>
                </a:lnTo>
                <a:lnTo>
                  <a:pt x="2203" y="49"/>
                </a:lnTo>
                <a:lnTo>
                  <a:pt x="2278" y="74"/>
                </a:lnTo>
                <a:lnTo>
                  <a:pt x="2353" y="104"/>
                </a:lnTo>
                <a:lnTo>
                  <a:pt x="2428" y="138"/>
                </a:lnTo>
                <a:lnTo>
                  <a:pt x="2502" y="178"/>
                </a:lnTo>
                <a:lnTo>
                  <a:pt x="2575" y="222"/>
                </a:lnTo>
                <a:lnTo>
                  <a:pt x="2649" y="271"/>
                </a:lnTo>
                <a:lnTo>
                  <a:pt x="2722" y="325"/>
                </a:lnTo>
                <a:lnTo>
                  <a:pt x="2794" y="383"/>
                </a:lnTo>
                <a:lnTo>
                  <a:pt x="2866" y="446"/>
                </a:lnTo>
                <a:lnTo>
                  <a:pt x="2937" y="514"/>
                </a:lnTo>
                <a:lnTo>
                  <a:pt x="3007" y="587"/>
                </a:lnTo>
                <a:lnTo>
                  <a:pt x="3077" y="664"/>
                </a:lnTo>
                <a:lnTo>
                  <a:pt x="3146" y="746"/>
                </a:lnTo>
                <a:lnTo>
                  <a:pt x="3214" y="832"/>
                </a:lnTo>
                <a:lnTo>
                  <a:pt x="3281" y="922"/>
                </a:lnTo>
                <a:lnTo>
                  <a:pt x="3348" y="1017"/>
                </a:lnTo>
                <a:lnTo>
                  <a:pt x="3413" y="1116"/>
                </a:lnTo>
                <a:lnTo>
                  <a:pt x="3478" y="1220"/>
                </a:lnTo>
                <a:lnTo>
                  <a:pt x="3542" y="1327"/>
                </a:lnTo>
                <a:lnTo>
                  <a:pt x="3604" y="1439"/>
                </a:lnTo>
                <a:lnTo>
                  <a:pt x="3666" y="1555"/>
                </a:lnTo>
                <a:lnTo>
                  <a:pt x="3726" y="1675"/>
                </a:lnTo>
                <a:lnTo>
                  <a:pt x="3785" y="1799"/>
                </a:lnTo>
                <a:lnTo>
                  <a:pt x="3843" y="1926"/>
                </a:lnTo>
                <a:lnTo>
                  <a:pt x="3900" y="2057"/>
                </a:lnTo>
                <a:lnTo>
                  <a:pt x="3956" y="2192"/>
                </a:lnTo>
                <a:lnTo>
                  <a:pt x="4010" y="2331"/>
                </a:lnTo>
                <a:lnTo>
                  <a:pt x="4063" y="2473"/>
                </a:lnTo>
                <a:lnTo>
                  <a:pt x="4115" y="2618"/>
                </a:lnTo>
                <a:lnTo>
                  <a:pt x="4165" y="2767"/>
                </a:lnTo>
                <a:lnTo>
                  <a:pt x="4214" y="2919"/>
                </a:lnTo>
                <a:lnTo>
                  <a:pt x="4261" y="3074"/>
                </a:lnTo>
                <a:lnTo>
                  <a:pt x="4307" y="3233"/>
                </a:lnTo>
                <a:lnTo>
                  <a:pt x="4351" y="3394"/>
                </a:lnTo>
                <a:lnTo>
                  <a:pt x="4394" y="3558"/>
                </a:lnTo>
                <a:lnTo>
                  <a:pt x="4435" y="3725"/>
                </a:lnTo>
                <a:lnTo>
                  <a:pt x="4475" y="3894"/>
                </a:lnTo>
                <a:lnTo>
                  <a:pt x="4513" y="4066"/>
                </a:lnTo>
                <a:lnTo>
                  <a:pt x="4549" y="4240"/>
                </a:lnTo>
                <a:lnTo>
                  <a:pt x="4584" y="4417"/>
                </a:lnTo>
                <a:lnTo>
                  <a:pt x="4617" y="4596"/>
                </a:lnTo>
                <a:lnTo>
                  <a:pt x="4648" y="4777"/>
                </a:lnTo>
                <a:lnTo>
                  <a:pt x="4678" y="4960"/>
                </a:lnTo>
                <a:lnTo>
                  <a:pt x="4706" y="5145"/>
                </a:lnTo>
                <a:lnTo>
                  <a:pt x="4732" y="5331"/>
                </a:lnTo>
                <a:lnTo>
                  <a:pt x="4756" y="5520"/>
                </a:lnTo>
                <a:lnTo>
                  <a:pt x="4779" y="5709"/>
                </a:lnTo>
                <a:lnTo>
                  <a:pt x="4799" y="5901"/>
                </a:lnTo>
                <a:lnTo>
                  <a:pt x="4818" y="6093"/>
                </a:lnTo>
                <a:lnTo>
                  <a:pt x="4835" y="6287"/>
                </a:lnTo>
                <a:lnTo>
                  <a:pt x="4851" y="6482"/>
                </a:lnTo>
                <a:lnTo>
                  <a:pt x="4864" y="6677"/>
                </a:lnTo>
                <a:lnTo>
                  <a:pt x="4876" y="6874"/>
                </a:lnTo>
                <a:lnTo>
                  <a:pt x="4885" y="7071"/>
                </a:lnTo>
                <a:lnTo>
                  <a:pt x="4893" y="7269"/>
                </a:lnTo>
                <a:lnTo>
                  <a:pt x="4899" y="7467"/>
                </a:lnTo>
                <a:lnTo>
                  <a:pt x="4903" y="7666"/>
                </a:lnTo>
                <a:lnTo>
                  <a:pt x="4906" y="7864"/>
                </a:lnTo>
                <a:lnTo>
                  <a:pt x="4906" y="8063"/>
                </a:lnTo>
                <a:lnTo>
                  <a:pt x="4904" y="8262"/>
                </a:lnTo>
              </a:path>
            </a:pathLst>
          </a:custGeom>
          <a:noFill/>
          <a:ln w="9360">
            <a:solidFill>
              <a:srgbClr val="ff8b17"/>
            </a:solidFill>
            <a:miter/>
          </a:ln>
        </p:spPr>
        <p:style>
          <a:lnRef idx="0"/>
          <a:fillRef idx="0"/>
          <a:effectRef idx="0"/>
          <a:fontRef idx="minor"/>
        </p:style>
      </p:sp>
      <p:sp>
        <p:nvSpPr>
          <p:cNvPr id="210" name="CustomShape 74"/>
          <p:cNvSpPr/>
          <p:nvPr/>
        </p:nvSpPr>
        <p:spPr>
          <a:xfrm>
            <a:off x="2172600" y="1298880"/>
            <a:ext cx="3695400" cy="5761080"/>
          </a:xfrm>
          <a:custGeom>
            <a:avLst/>
            <a:gdLst/>
            <a:ahLst/>
            <a:rect l="0" t="0" r="r" b="b"/>
            <a:pathLst>
              <a:path w="8754" h="8263">
                <a:moveTo>
                  <a:pt x="8753" y="2327"/>
                </a:moveTo>
                <a:lnTo>
                  <a:pt x="8661" y="2188"/>
                </a:lnTo>
                <a:lnTo>
                  <a:pt x="8567" y="2053"/>
                </a:lnTo>
                <a:lnTo>
                  <a:pt x="8471" y="1922"/>
                </a:lnTo>
                <a:lnTo>
                  <a:pt x="8373" y="1795"/>
                </a:lnTo>
                <a:lnTo>
                  <a:pt x="8273" y="1671"/>
                </a:lnTo>
                <a:lnTo>
                  <a:pt x="8172" y="1551"/>
                </a:lnTo>
                <a:lnTo>
                  <a:pt x="8068" y="1436"/>
                </a:lnTo>
                <a:lnTo>
                  <a:pt x="7962" y="1324"/>
                </a:lnTo>
                <a:lnTo>
                  <a:pt x="7855" y="1217"/>
                </a:lnTo>
                <a:lnTo>
                  <a:pt x="7746" y="1113"/>
                </a:lnTo>
                <a:lnTo>
                  <a:pt x="7635" y="1014"/>
                </a:lnTo>
                <a:lnTo>
                  <a:pt x="7523" y="919"/>
                </a:lnTo>
                <a:lnTo>
                  <a:pt x="7409" y="829"/>
                </a:lnTo>
                <a:lnTo>
                  <a:pt x="7294" y="743"/>
                </a:lnTo>
                <a:lnTo>
                  <a:pt x="7178" y="661"/>
                </a:lnTo>
                <a:lnTo>
                  <a:pt x="7060" y="584"/>
                </a:lnTo>
                <a:lnTo>
                  <a:pt x="6942" y="512"/>
                </a:lnTo>
                <a:lnTo>
                  <a:pt x="6822" y="444"/>
                </a:lnTo>
                <a:lnTo>
                  <a:pt x="6701" y="381"/>
                </a:lnTo>
                <a:lnTo>
                  <a:pt x="6579" y="323"/>
                </a:lnTo>
                <a:lnTo>
                  <a:pt x="6456" y="269"/>
                </a:lnTo>
                <a:lnTo>
                  <a:pt x="6332" y="220"/>
                </a:lnTo>
                <a:lnTo>
                  <a:pt x="6208" y="176"/>
                </a:lnTo>
                <a:lnTo>
                  <a:pt x="6083" y="137"/>
                </a:lnTo>
                <a:lnTo>
                  <a:pt x="5957" y="103"/>
                </a:lnTo>
                <a:lnTo>
                  <a:pt x="5831" y="73"/>
                </a:lnTo>
                <a:lnTo>
                  <a:pt x="5704" y="49"/>
                </a:lnTo>
                <a:lnTo>
                  <a:pt x="5577" y="29"/>
                </a:lnTo>
                <a:lnTo>
                  <a:pt x="5450" y="14"/>
                </a:lnTo>
                <a:lnTo>
                  <a:pt x="5323" y="4"/>
                </a:lnTo>
                <a:lnTo>
                  <a:pt x="5195" y="0"/>
                </a:lnTo>
                <a:lnTo>
                  <a:pt x="5067" y="0"/>
                </a:lnTo>
                <a:lnTo>
                  <a:pt x="4940" y="5"/>
                </a:lnTo>
                <a:lnTo>
                  <a:pt x="4813" y="15"/>
                </a:lnTo>
                <a:lnTo>
                  <a:pt x="4685" y="29"/>
                </a:lnTo>
                <a:lnTo>
                  <a:pt x="4558" y="49"/>
                </a:lnTo>
                <a:lnTo>
                  <a:pt x="4432" y="74"/>
                </a:lnTo>
                <a:lnTo>
                  <a:pt x="4306" y="104"/>
                </a:lnTo>
                <a:lnTo>
                  <a:pt x="4180" y="138"/>
                </a:lnTo>
                <a:lnTo>
                  <a:pt x="4055" y="177"/>
                </a:lnTo>
                <a:lnTo>
                  <a:pt x="3930" y="222"/>
                </a:lnTo>
                <a:lnTo>
                  <a:pt x="3807" y="271"/>
                </a:lnTo>
                <a:lnTo>
                  <a:pt x="3684" y="324"/>
                </a:lnTo>
                <a:lnTo>
                  <a:pt x="3562" y="383"/>
                </a:lnTo>
                <a:lnTo>
                  <a:pt x="3441" y="446"/>
                </a:lnTo>
                <a:lnTo>
                  <a:pt x="3321" y="514"/>
                </a:lnTo>
                <a:lnTo>
                  <a:pt x="3202" y="587"/>
                </a:lnTo>
                <a:lnTo>
                  <a:pt x="3085" y="664"/>
                </a:lnTo>
                <a:lnTo>
                  <a:pt x="2968" y="745"/>
                </a:lnTo>
                <a:lnTo>
                  <a:pt x="2853" y="831"/>
                </a:lnTo>
                <a:lnTo>
                  <a:pt x="2740" y="922"/>
                </a:lnTo>
                <a:lnTo>
                  <a:pt x="2628" y="1017"/>
                </a:lnTo>
                <a:lnTo>
                  <a:pt x="2517" y="1116"/>
                </a:lnTo>
                <a:lnTo>
                  <a:pt x="2408" y="1219"/>
                </a:lnTo>
                <a:lnTo>
                  <a:pt x="2301" y="1327"/>
                </a:lnTo>
                <a:lnTo>
                  <a:pt x="2195" y="1439"/>
                </a:lnTo>
                <a:lnTo>
                  <a:pt x="2092" y="1555"/>
                </a:lnTo>
                <a:lnTo>
                  <a:pt x="1990" y="1674"/>
                </a:lnTo>
                <a:lnTo>
                  <a:pt x="1890" y="1798"/>
                </a:lnTo>
                <a:lnTo>
                  <a:pt x="1792" y="1926"/>
                </a:lnTo>
                <a:lnTo>
                  <a:pt x="1696" y="2057"/>
                </a:lnTo>
                <a:lnTo>
                  <a:pt x="1603" y="2192"/>
                </a:lnTo>
                <a:lnTo>
                  <a:pt x="1511" y="2331"/>
                </a:lnTo>
                <a:lnTo>
                  <a:pt x="1422" y="2473"/>
                </a:lnTo>
                <a:lnTo>
                  <a:pt x="1335" y="2618"/>
                </a:lnTo>
                <a:lnTo>
                  <a:pt x="1250" y="2767"/>
                </a:lnTo>
                <a:lnTo>
                  <a:pt x="1168" y="2919"/>
                </a:lnTo>
                <a:lnTo>
                  <a:pt x="1088" y="3074"/>
                </a:lnTo>
                <a:lnTo>
                  <a:pt x="1011" y="3232"/>
                </a:lnTo>
                <a:lnTo>
                  <a:pt x="936" y="3394"/>
                </a:lnTo>
                <a:lnTo>
                  <a:pt x="864" y="3558"/>
                </a:lnTo>
                <a:lnTo>
                  <a:pt x="794" y="3724"/>
                </a:lnTo>
                <a:lnTo>
                  <a:pt x="728" y="3894"/>
                </a:lnTo>
                <a:lnTo>
                  <a:pt x="663" y="4066"/>
                </a:lnTo>
                <a:lnTo>
                  <a:pt x="602" y="4240"/>
                </a:lnTo>
                <a:lnTo>
                  <a:pt x="544" y="4417"/>
                </a:lnTo>
                <a:lnTo>
                  <a:pt x="488" y="4596"/>
                </a:lnTo>
                <a:lnTo>
                  <a:pt x="435" y="4777"/>
                </a:lnTo>
                <a:lnTo>
                  <a:pt x="385" y="4960"/>
                </a:lnTo>
                <a:lnTo>
                  <a:pt x="338" y="5144"/>
                </a:lnTo>
                <a:lnTo>
                  <a:pt x="294" y="5331"/>
                </a:lnTo>
                <a:lnTo>
                  <a:pt x="253" y="5519"/>
                </a:lnTo>
                <a:lnTo>
                  <a:pt x="215" y="5709"/>
                </a:lnTo>
                <a:lnTo>
                  <a:pt x="180" y="5900"/>
                </a:lnTo>
                <a:lnTo>
                  <a:pt x="148" y="6093"/>
                </a:lnTo>
                <a:lnTo>
                  <a:pt x="119" y="6287"/>
                </a:lnTo>
                <a:lnTo>
                  <a:pt x="93" y="6481"/>
                </a:lnTo>
                <a:lnTo>
                  <a:pt x="71" y="6677"/>
                </a:lnTo>
                <a:lnTo>
                  <a:pt x="51" y="6874"/>
                </a:lnTo>
                <a:lnTo>
                  <a:pt x="35" y="7071"/>
                </a:lnTo>
                <a:lnTo>
                  <a:pt x="21" y="7269"/>
                </a:lnTo>
                <a:lnTo>
                  <a:pt x="11" y="7467"/>
                </a:lnTo>
                <a:lnTo>
                  <a:pt x="4" y="7666"/>
                </a:lnTo>
                <a:lnTo>
                  <a:pt x="1" y="7864"/>
                </a:lnTo>
                <a:lnTo>
                  <a:pt x="0" y="8063"/>
                </a:lnTo>
                <a:lnTo>
                  <a:pt x="3" y="8262"/>
                </a:lnTo>
                <a:lnTo>
                  <a:pt x="5133" y="8000"/>
                </a:lnTo>
                <a:lnTo>
                  <a:pt x="8753" y="2327"/>
                </a:lnTo>
                <a:moveTo>
                  <a:pt x="8753" y="2327"/>
                </a:moveTo>
                <a:lnTo>
                  <a:pt x="8661" y="2188"/>
                </a:lnTo>
                <a:lnTo>
                  <a:pt x="8567" y="2053"/>
                </a:lnTo>
                <a:lnTo>
                  <a:pt x="8471" y="1922"/>
                </a:lnTo>
                <a:lnTo>
                  <a:pt x="8373" y="1795"/>
                </a:lnTo>
                <a:lnTo>
                  <a:pt x="8273" y="1671"/>
                </a:lnTo>
                <a:lnTo>
                  <a:pt x="8172" y="1551"/>
                </a:lnTo>
                <a:lnTo>
                  <a:pt x="8068" y="1436"/>
                </a:lnTo>
                <a:lnTo>
                  <a:pt x="7962" y="1324"/>
                </a:lnTo>
                <a:lnTo>
                  <a:pt x="7855" y="1217"/>
                </a:lnTo>
                <a:lnTo>
                  <a:pt x="7746" y="1113"/>
                </a:lnTo>
                <a:lnTo>
                  <a:pt x="7635" y="1014"/>
                </a:lnTo>
                <a:lnTo>
                  <a:pt x="7523" y="919"/>
                </a:lnTo>
                <a:lnTo>
                  <a:pt x="7409" y="829"/>
                </a:lnTo>
                <a:lnTo>
                  <a:pt x="7294" y="743"/>
                </a:lnTo>
                <a:lnTo>
                  <a:pt x="7178" y="661"/>
                </a:lnTo>
                <a:lnTo>
                  <a:pt x="7060" y="584"/>
                </a:lnTo>
                <a:lnTo>
                  <a:pt x="6942" y="512"/>
                </a:lnTo>
                <a:lnTo>
                  <a:pt x="6822" y="444"/>
                </a:lnTo>
                <a:lnTo>
                  <a:pt x="6701" y="381"/>
                </a:lnTo>
                <a:lnTo>
                  <a:pt x="6579" y="323"/>
                </a:lnTo>
                <a:lnTo>
                  <a:pt x="6456" y="269"/>
                </a:lnTo>
                <a:lnTo>
                  <a:pt x="6332" y="220"/>
                </a:lnTo>
                <a:lnTo>
                  <a:pt x="6208" y="176"/>
                </a:lnTo>
                <a:lnTo>
                  <a:pt x="6083" y="137"/>
                </a:lnTo>
                <a:lnTo>
                  <a:pt x="5957" y="103"/>
                </a:lnTo>
                <a:lnTo>
                  <a:pt x="5831" y="73"/>
                </a:lnTo>
                <a:lnTo>
                  <a:pt x="5704" y="49"/>
                </a:lnTo>
                <a:lnTo>
                  <a:pt x="5577" y="29"/>
                </a:lnTo>
                <a:lnTo>
                  <a:pt x="5450" y="14"/>
                </a:lnTo>
                <a:lnTo>
                  <a:pt x="5323" y="4"/>
                </a:lnTo>
                <a:lnTo>
                  <a:pt x="5195" y="0"/>
                </a:lnTo>
                <a:lnTo>
                  <a:pt x="5067" y="0"/>
                </a:lnTo>
                <a:lnTo>
                  <a:pt x="4940" y="5"/>
                </a:lnTo>
                <a:lnTo>
                  <a:pt x="4813" y="15"/>
                </a:lnTo>
                <a:lnTo>
                  <a:pt x="4685" y="29"/>
                </a:lnTo>
                <a:lnTo>
                  <a:pt x="4558" y="49"/>
                </a:lnTo>
                <a:lnTo>
                  <a:pt x="4432" y="74"/>
                </a:lnTo>
                <a:lnTo>
                  <a:pt x="4306" y="104"/>
                </a:lnTo>
                <a:lnTo>
                  <a:pt x="4180" y="138"/>
                </a:lnTo>
                <a:lnTo>
                  <a:pt x="4055" y="177"/>
                </a:lnTo>
                <a:lnTo>
                  <a:pt x="3930" y="222"/>
                </a:lnTo>
                <a:lnTo>
                  <a:pt x="3807" y="271"/>
                </a:lnTo>
                <a:lnTo>
                  <a:pt x="3684" y="324"/>
                </a:lnTo>
                <a:lnTo>
                  <a:pt x="3562" y="383"/>
                </a:lnTo>
                <a:lnTo>
                  <a:pt x="3441" y="446"/>
                </a:lnTo>
                <a:lnTo>
                  <a:pt x="3321" y="514"/>
                </a:lnTo>
                <a:lnTo>
                  <a:pt x="3202" y="587"/>
                </a:lnTo>
                <a:lnTo>
                  <a:pt x="3085" y="664"/>
                </a:lnTo>
                <a:lnTo>
                  <a:pt x="2968" y="745"/>
                </a:lnTo>
                <a:lnTo>
                  <a:pt x="2853" y="831"/>
                </a:lnTo>
                <a:lnTo>
                  <a:pt x="2740" y="922"/>
                </a:lnTo>
                <a:lnTo>
                  <a:pt x="2628" y="1017"/>
                </a:lnTo>
                <a:lnTo>
                  <a:pt x="2517" y="1116"/>
                </a:lnTo>
                <a:lnTo>
                  <a:pt x="2408" y="1219"/>
                </a:lnTo>
                <a:lnTo>
                  <a:pt x="2301" y="1327"/>
                </a:lnTo>
                <a:lnTo>
                  <a:pt x="2195" y="1439"/>
                </a:lnTo>
                <a:lnTo>
                  <a:pt x="2092" y="1555"/>
                </a:lnTo>
                <a:lnTo>
                  <a:pt x="1990" y="1674"/>
                </a:lnTo>
                <a:lnTo>
                  <a:pt x="1890" y="1798"/>
                </a:lnTo>
                <a:lnTo>
                  <a:pt x="1792" y="1926"/>
                </a:lnTo>
                <a:lnTo>
                  <a:pt x="1696" y="2057"/>
                </a:lnTo>
                <a:lnTo>
                  <a:pt x="1603" y="2192"/>
                </a:lnTo>
                <a:lnTo>
                  <a:pt x="1511" y="2331"/>
                </a:lnTo>
                <a:lnTo>
                  <a:pt x="1422" y="2473"/>
                </a:lnTo>
                <a:lnTo>
                  <a:pt x="1335" y="2618"/>
                </a:lnTo>
                <a:lnTo>
                  <a:pt x="1250" y="2767"/>
                </a:lnTo>
                <a:lnTo>
                  <a:pt x="1168" y="2919"/>
                </a:lnTo>
                <a:lnTo>
                  <a:pt x="1088" y="3074"/>
                </a:lnTo>
                <a:lnTo>
                  <a:pt x="1011" y="3232"/>
                </a:lnTo>
                <a:lnTo>
                  <a:pt x="936" y="3394"/>
                </a:lnTo>
                <a:lnTo>
                  <a:pt x="864" y="3558"/>
                </a:lnTo>
                <a:lnTo>
                  <a:pt x="794" y="3724"/>
                </a:lnTo>
                <a:lnTo>
                  <a:pt x="728" y="3894"/>
                </a:lnTo>
                <a:lnTo>
                  <a:pt x="663" y="4066"/>
                </a:lnTo>
                <a:lnTo>
                  <a:pt x="602" y="4240"/>
                </a:lnTo>
                <a:lnTo>
                  <a:pt x="544" y="4417"/>
                </a:lnTo>
                <a:lnTo>
                  <a:pt x="488" y="4596"/>
                </a:lnTo>
                <a:lnTo>
                  <a:pt x="435" y="4777"/>
                </a:lnTo>
                <a:lnTo>
                  <a:pt x="385" y="4960"/>
                </a:lnTo>
                <a:lnTo>
                  <a:pt x="338" y="5144"/>
                </a:lnTo>
                <a:lnTo>
                  <a:pt x="294" y="5331"/>
                </a:lnTo>
                <a:lnTo>
                  <a:pt x="253" y="5519"/>
                </a:lnTo>
                <a:lnTo>
                  <a:pt x="215" y="5709"/>
                </a:lnTo>
                <a:lnTo>
                  <a:pt x="180" y="5900"/>
                </a:lnTo>
                <a:lnTo>
                  <a:pt x="148" y="6093"/>
                </a:lnTo>
                <a:lnTo>
                  <a:pt x="119" y="6287"/>
                </a:lnTo>
                <a:lnTo>
                  <a:pt x="93" y="6481"/>
                </a:lnTo>
                <a:lnTo>
                  <a:pt x="71" y="6677"/>
                </a:lnTo>
                <a:lnTo>
                  <a:pt x="51" y="6874"/>
                </a:lnTo>
                <a:lnTo>
                  <a:pt x="35" y="7071"/>
                </a:lnTo>
                <a:lnTo>
                  <a:pt x="21" y="7269"/>
                </a:lnTo>
                <a:lnTo>
                  <a:pt x="11" y="7467"/>
                </a:lnTo>
                <a:lnTo>
                  <a:pt x="4" y="7666"/>
                </a:lnTo>
                <a:lnTo>
                  <a:pt x="1" y="7864"/>
                </a:lnTo>
                <a:lnTo>
                  <a:pt x="0" y="8063"/>
                </a:lnTo>
                <a:lnTo>
                  <a:pt x="3" y="8262"/>
                </a:lnTo>
              </a:path>
            </a:pathLst>
          </a:custGeom>
          <a:noFill/>
          <a:ln w="9360">
            <a:solidFill>
              <a:srgbClr val="fe1f08"/>
            </a:solidFill>
            <a:miter/>
          </a:ln>
        </p:spPr>
        <p:style>
          <a:lnRef idx="0"/>
          <a:fillRef idx="0"/>
          <a:effectRef idx="0"/>
          <a:fontRef idx="minor"/>
        </p:style>
      </p:sp>
      <p:sp>
        <p:nvSpPr>
          <p:cNvPr id="211" name="CustomShape 75"/>
          <p:cNvSpPr/>
          <p:nvPr/>
        </p:nvSpPr>
        <p:spPr>
          <a:xfrm>
            <a:off x="2510640" y="682200"/>
            <a:ext cx="3080880" cy="5681520"/>
          </a:xfrm>
          <a:custGeom>
            <a:avLst/>
            <a:gdLst/>
            <a:ahLst/>
            <a:rect l="0" t="0" r="r" b="b"/>
            <a:pathLst>
              <a:path w="6317" h="7892">
                <a:moveTo>
                  <a:pt x="6316" y="3659"/>
                </a:moveTo>
                <a:lnTo>
                  <a:pt x="6257" y="3493"/>
                </a:lnTo>
                <a:lnTo>
                  <a:pt x="6195" y="3329"/>
                </a:lnTo>
                <a:lnTo>
                  <a:pt x="6132" y="3168"/>
                </a:lnTo>
                <a:lnTo>
                  <a:pt x="6066" y="3010"/>
                </a:lnTo>
                <a:lnTo>
                  <a:pt x="5999" y="2856"/>
                </a:lnTo>
                <a:lnTo>
                  <a:pt x="5929" y="2704"/>
                </a:lnTo>
                <a:lnTo>
                  <a:pt x="5857" y="2556"/>
                </a:lnTo>
                <a:lnTo>
                  <a:pt x="5783" y="2411"/>
                </a:lnTo>
                <a:lnTo>
                  <a:pt x="5707" y="2270"/>
                </a:lnTo>
                <a:lnTo>
                  <a:pt x="5629" y="2132"/>
                </a:lnTo>
                <a:lnTo>
                  <a:pt x="5550" y="1998"/>
                </a:lnTo>
                <a:lnTo>
                  <a:pt x="5468" y="1867"/>
                </a:lnTo>
                <a:lnTo>
                  <a:pt x="5385" y="1741"/>
                </a:lnTo>
                <a:lnTo>
                  <a:pt x="5300" y="1618"/>
                </a:lnTo>
                <a:lnTo>
                  <a:pt x="5214" y="1500"/>
                </a:lnTo>
                <a:lnTo>
                  <a:pt x="5125" y="1385"/>
                </a:lnTo>
                <a:lnTo>
                  <a:pt x="5036" y="1274"/>
                </a:lnTo>
                <a:lnTo>
                  <a:pt x="4945" y="1168"/>
                </a:lnTo>
                <a:lnTo>
                  <a:pt x="4852" y="1066"/>
                </a:lnTo>
                <a:lnTo>
                  <a:pt x="4758" y="969"/>
                </a:lnTo>
                <a:lnTo>
                  <a:pt x="4663" y="875"/>
                </a:lnTo>
                <a:lnTo>
                  <a:pt x="4566" y="786"/>
                </a:lnTo>
                <a:lnTo>
                  <a:pt x="4469" y="702"/>
                </a:lnTo>
                <a:lnTo>
                  <a:pt x="4370" y="622"/>
                </a:lnTo>
                <a:lnTo>
                  <a:pt x="4270" y="547"/>
                </a:lnTo>
                <a:lnTo>
                  <a:pt x="4169" y="477"/>
                </a:lnTo>
                <a:lnTo>
                  <a:pt x="4067" y="411"/>
                </a:lnTo>
                <a:lnTo>
                  <a:pt x="3965" y="350"/>
                </a:lnTo>
                <a:lnTo>
                  <a:pt x="3861" y="294"/>
                </a:lnTo>
                <a:lnTo>
                  <a:pt x="3757" y="243"/>
                </a:lnTo>
                <a:lnTo>
                  <a:pt x="3652" y="196"/>
                </a:lnTo>
                <a:lnTo>
                  <a:pt x="3547" y="154"/>
                </a:lnTo>
                <a:lnTo>
                  <a:pt x="3441" y="118"/>
                </a:lnTo>
                <a:lnTo>
                  <a:pt x="3334" y="86"/>
                </a:lnTo>
                <a:lnTo>
                  <a:pt x="3227" y="59"/>
                </a:lnTo>
                <a:lnTo>
                  <a:pt x="3120" y="37"/>
                </a:lnTo>
                <a:lnTo>
                  <a:pt x="3013" y="21"/>
                </a:lnTo>
                <a:lnTo>
                  <a:pt x="2905" y="9"/>
                </a:lnTo>
                <a:lnTo>
                  <a:pt x="2797" y="2"/>
                </a:lnTo>
                <a:lnTo>
                  <a:pt x="2689" y="0"/>
                </a:lnTo>
                <a:lnTo>
                  <a:pt x="2581" y="3"/>
                </a:lnTo>
                <a:lnTo>
                  <a:pt x="2474" y="11"/>
                </a:lnTo>
                <a:lnTo>
                  <a:pt x="2366" y="25"/>
                </a:lnTo>
                <a:lnTo>
                  <a:pt x="2259" y="43"/>
                </a:lnTo>
                <a:lnTo>
                  <a:pt x="2152" y="66"/>
                </a:lnTo>
                <a:lnTo>
                  <a:pt x="2045" y="94"/>
                </a:lnTo>
                <a:lnTo>
                  <a:pt x="1938" y="127"/>
                </a:lnTo>
                <a:lnTo>
                  <a:pt x="1833" y="165"/>
                </a:lnTo>
                <a:lnTo>
                  <a:pt x="1727" y="208"/>
                </a:lnTo>
                <a:lnTo>
                  <a:pt x="1623" y="256"/>
                </a:lnTo>
                <a:lnTo>
                  <a:pt x="1519" y="309"/>
                </a:lnTo>
                <a:lnTo>
                  <a:pt x="1415" y="366"/>
                </a:lnTo>
                <a:lnTo>
                  <a:pt x="1313" y="429"/>
                </a:lnTo>
                <a:lnTo>
                  <a:pt x="1211" y="496"/>
                </a:lnTo>
                <a:lnTo>
                  <a:pt x="1111" y="567"/>
                </a:lnTo>
                <a:lnTo>
                  <a:pt x="1011" y="644"/>
                </a:lnTo>
                <a:lnTo>
                  <a:pt x="913" y="725"/>
                </a:lnTo>
                <a:lnTo>
                  <a:pt x="815" y="810"/>
                </a:lnTo>
                <a:lnTo>
                  <a:pt x="719" y="900"/>
                </a:lnTo>
                <a:lnTo>
                  <a:pt x="624" y="995"/>
                </a:lnTo>
                <a:lnTo>
                  <a:pt x="531" y="1094"/>
                </a:lnTo>
                <a:lnTo>
                  <a:pt x="438" y="1197"/>
                </a:lnTo>
                <a:lnTo>
                  <a:pt x="348" y="1304"/>
                </a:lnTo>
                <a:lnTo>
                  <a:pt x="258" y="1416"/>
                </a:lnTo>
                <a:lnTo>
                  <a:pt x="171" y="1532"/>
                </a:lnTo>
                <a:lnTo>
                  <a:pt x="85" y="1651"/>
                </a:lnTo>
                <a:lnTo>
                  <a:pt x="0" y="1775"/>
                </a:lnTo>
                <a:lnTo>
                  <a:pt x="2704" y="7891"/>
                </a:lnTo>
                <a:lnTo>
                  <a:pt x="6316" y="3659"/>
                </a:lnTo>
                <a:moveTo>
                  <a:pt x="6316" y="3659"/>
                </a:moveTo>
                <a:lnTo>
                  <a:pt x="6257" y="3493"/>
                </a:lnTo>
                <a:lnTo>
                  <a:pt x="6195" y="3329"/>
                </a:lnTo>
                <a:lnTo>
                  <a:pt x="6132" y="3168"/>
                </a:lnTo>
                <a:lnTo>
                  <a:pt x="6066" y="3010"/>
                </a:lnTo>
                <a:lnTo>
                  <a:pt x="5999" y="2856"/>
                </a:lnTo>
                <a:lnTo>
                  <a:pt x="5929" y="2704"/>
                </a:lnTo>
                <a:lnTo>
                  <a:pt x="5857" y="2556"/>
                </a:lnTo>
                <a:lnTo>
                  <a:pt x="5783" y="2411"/>
                </a:lnTo>
                <a:lnTo>
                  <a:pt x="5707" y="2270"/>
                </a:lnTo>
                <a:lnTo>
                  <a:pt x="5629" y="2132"/>
                </a:lnTo>
                <a:lnTo>
                  <a:pt x="5550" y="1998"/>
                </a:lnTo>
                <a:lnTo>
                  <a:pt x="5468" y="1867"/>
                </a:lnTo>
                <a:lnTo>
                  <a:pt x="5385" y="1741"/>
                </a:lnTo>
                <a:lnTo>
                  <a:pt x="5300" y="1618"/>
                </a:lnTo>
                <a:lnTo>
                  <a:pt x="5214" y="1500"/>
                </a:lnTo>
                <a:lnTo>
                  <a:pt x="5125" y="1385"/>
                </a:lnTo>
                <a:lnTo>
                  <a:pt x="5036" y="1274"/>
                </a:lnTo>
                <a:lnTo>
                  <a:pt x="4945" y="1168"/>
                </a:lnTo>
                <a:lnTo>
                  <a:pt x="4852" y="1066"/>
                </a:lnTo>
                <a:lnTo>
                  <a:pt x="4758" y="969"/>
                </a:lnTo>
                <a:lnTo>
                  <a:pt x="4663" y="875"/>
                </a:lnTo>
                <a:lnTo>
                  <a:pt x="4566" y="786"/>
                </a:lnTo>
                <a:lnTo>
                  <a:pt x="4469" y="702"/>
                </a:lnTo>
                <a:lnTo>
                  <a:pt x="4370" y="622"/>
                </a:lnTo>
                <a:lnTo>
                  <a:pt x="4270" y="547"/>
                </a:lnTo>
                <a:lnTo>
                  <a:pt x="4169" y="477"/>
                </a:lnTo>
                <a:lnTo>
                  <a:pt x="4067" y="411"/>
                </a:lnTo>
                <a:lnTo>
                  <a:pt x="3965" y="350"/>
                </a:lnTo>
                <a:lnTo>
                  <a:pt x="3861" y="294"/>
                </a:lnTo>
                <a:lnTo>
                  <a:pt x="3757" y="243"/>
                </a:lnTo>
                <a:lnTo>
                  <a:pt x="3652" y="196"/>
                </a:lnTo>
                <a:lnTo>
                  <a:pt x="3547" y="154"/>
                </a:lnTo>
                <a:lnTo>
                  <a:pt x="3441" y="118"/>
                </a:lnTo>
                <a:lnTo>
                  <a:pt x="3334" y="86"/>
                </a:lnTo>
                <a:lnTo>
                  <a:pt x="3227" y="59"/>
                </a:lnTo>
                <a:lnTo>
                  <a:pt x="3120" y="37"/>
                </a:lnTo>
                <a:lnTo>
                  <a:pt x="3013" y="21"/>
                </a:lnTo>
                <a:lnTo>
                  <a:pt x="2905" y="9"/>
                </a:lnTo>
                <a:lnTo>
                  <a:pt x="2797" y="2"/>
                </a:lnTo>
                <a:lnTo>
                  <a:pt x="2689" y="0"/>
                </a:lnTo>
                <a:lnTo>
                  <a:pt x="2581" y="3"/>
                </a:lnTo>
                <a:lnTo>
                  <a:pt x="2474" y="11"/>
                </a:lnTo>
                <a:lnTo>
                  <a:pt x="2366" y="25"/>
                </a:lnTo>
                <a:lnTo>
                  <a:pt x="2259" y="43"/>
                </a:lnTo>
                <a:lnTo>
                  <a:pt x="2152" y="66"/>
                </a:lnTo>
                <a:lnTo>
                  <a:pt x="2045" y="94"/>
                </a:lnTo>
                <a:lnTo>
                  <a:pt x="1938" y="127"/>
                </a:lnTo>
                <a:lnTo>
                  <a:pt x="1833" y="165"/>
                </a:lnTo>
                <a:lnTo>
                  <a:pt x="1727" y="208"/>
                </a:lnTo>
                <a:lnTo>
                  <a:pt x="1623" y="256"/>
                </a:lnTo>
                <a:lnTo>
                  <a:pt x="1519" y="309"/>
                </a:lnTo>
                <a:lnTo>
                  <a:pt x="1415" y="366"/>
                </a:lnTo>
                <a:lnTo>
                  <a:pt x="1313" y="429"/>
                </a:lnTo>
                <a:lnTo>
                  <a:pt x="1211" y="496"/>
                </a:lnTo>
                <a:lnTo>
                  <a:pt x="1111" y="567"/>
                </a:lnTo>
                <a:lnTo>
                  <a:pt x="1011" y="644"/>
                </a:lnTo>
                <a:lnTo>
                  <a:pt x="913" y="725"/>
                </a:lnTo>
                <a:lnTo>
                  <a:pt x="815" y="810"/>
                </a:lnTo>
                <a:lnTo>
                  <a:pt x="719" y="900"/>
                </a:lnTo>
                <a:lnTo>
                  <a:pt x="624" y="995"/>
                </a:lnTo>
                <a:lnTo>
                  <a:pt x="531" y="1094"/>
                </a:lnTo>
                <a:lnTo>
                  <a:pt x="438" y="1197"/>
                </a:lnTo>
                <a:lnTo>
                  <a:pt x="348" y="1304"/>
                </a:lnTo>
                <a:lnTo>
                  <a:pt x="258" y="1416"/>
                </a:lnTo>
                <a:lnTo>
                  <a:pt x="171" y="1532"/>
                </a:lnTo>
                <a:lnTo>
                  <a:pt x="85" y="1651"/>
                </a:lnTo>
                <a:lnTo>
                  <a:pt x="0" y="1775"/>
                </a:lnTo>
              </a:path>
            </a:pathLst>
          </a:custGeom>
          <a:noFill/>
          <a:ln w="9360">
            <a:solidFill>
              <a:srgbClr val="ff8b17"/>
            </a:solidFill>
            <a:miter/>
          </a:ln>
        </p:spPr>
        <p:style>
          <a:lnRef idx="0"/>
          <a:fillRef idx="0"/>
          <a:effectRef idx="0"/>
          <a:fontRef idx="minor"/>
        </p:style>
      </p:sp>
      <p:sp>
        <p:nvSpPr>
          <p:cNvPr id="212" name="CustomShape 76"/>
          <p:cNvSpPr/>
          <p:nvPr/>
        </p:nvSpPr>
        <p:spPr>
          <a:xfrm>
            <a:off x="5232600" y="1875600"/>
            <a:ext cx="1307520" cy="5681520"/>
          </a:xfrm>
          <a:custGeom>
            <a:avLst/>
            <a:gdLst/>
            <a:ahLst/>
            <a:rect l="0" t="0" r="r" b="b"/>
            <a:pathLst>
              <a:path w="2620" h="7892">
                <a:moveTo>
                  <a:pt x="0" y="1649"/>
                </a:moveTo>
                <a:lnTo>
                  <a:pt x="37" y="1529"/>
                </a:lnTo>
                <a:lnTo>
                  <a:pt x="74" y="1413"/>
                </a:lnTo>
                <a:lnTo>
                  <a:pt x="112" y="1302"/>
                </a:lnTo>
                <a:lnTo>
                  <a:pt x="150" y="1195"/>
                </a:lnTo>
                <a:lnTo>
                  <a:pt x="189" y="1092"/>
                </a:lnTo>
                <a:lnTo>
                  <a:pt x="229" y="993"/>
                </a:lnTo>
                <a:lnTo>
                  <a:pt x="269" y="898"/>
                </a:lnTo>
                <a:lnTo>
                  <a:pt x="310" y="809"/>
                </a:lnTo>
                <a:lnTo>
                  <a:pt x="352" y="723"/>
                </a:lnTo>
                <a:lnTo>
                  <a:pt x="393" y="642"/>
                </a:lnTo>
                <a:lnTo>
                  <a:pt x="436" y="566"/>
                </a:lnTo>
                <a:lnTo>
                  <a:pt x="478" y="494"/>
                </a:lnTo>
                <a:lnTo>
                  <a:pt x="521" y="428"/>
                </a:lnTo>
                <a:lnTo>
                  <a:pt x="565" y="365"/>
                </a:lnTo>
                <a:lnTo>
                  <a:pt x="609" y="308"/>
                </a:lnTo>
                <a:lnTo>
                  <a:pt x="653" y="255"/>
                </a:lnTo>
                <a:lnTo>
                  <a:pt x="697" y="208"/>
                </a:lnTo>
                <a:lnTo>
                  <a:pt x="742" y="165"/>
                </a:lnTo>
                <a:lnTo>
                  <a:pt x="787" y="127"/>
                </a:lnTo>
                <a:lnTo>
                  <a:pt x="832" y="94"/>
                </a:lnTo>
                <a:lnTo>
                  <a:pt x="877" y="66"/>
                </a:lnTo>
                <a:lnTo>
                  <a:pt x="923" y="43"/>
                </a:lnTo>
                <a:lnTo>
                  <a:pt x="968" y="24"/>
                </a:lnTo>
                <a:lnTo>
                  <a:pt x="1014" y="11"/>
                </a:lnTo>
                <a:lnTo>
                  <a:pt x="1060" y="3"/>
                </a:lnTo>
                <a:lnTo>
                  <a:pt x="1105" y="0"/>
                </a:lnTo>
                <a:lnTo>
                  <a:pt x="1151" y="2"/>
                </a:lnTo>
                <a:lnTo>
                  <a:pt x="1197" y="9"/>
                </a:lnTo>
                <a:lnTo>
                  <a:pt x="1243" y="21"/>
                </a:lnTo>
                <a:lnTo>
                  <a:pt x="1288" y="38"/>
                </a:lnTo>
                <a:lnTo>
                  <a:pt x="1334" y="59"/>
                </a:lnTo>
                <a:lnTo>
                  <a:pt x="1379" y="86"/>
                </a:lnTo>
                <a:lnTo>
                  <a:pt x="1424" y="118"/>
                </a:lnTo>
                <a:lnTo>
                  <a:pt x="1469" y="155"/>
                </a:lnTo>
                <a:lnTo>
                  <a:pt x="1514" y="197"/>
                </a:lnTo>
                <a:lnTo>
                  <a:pt x="1558" y="243"/>
                </a:lnTo>
                <a:lnTo>
                  <a:pt x="1602" y="294"/>
                </a:lnTo>
                <a:lnTo>
                  <a:pt x="1646" y="351"/>
                </a:lnTo>
                <a:lnTo>
                  <a:pt x="1690" y="412"/>
                </a:lnTo>
                <a:lnTo>
                  <a:pt x="1733" y="477"/>
                </a:lnTo>
                <a:lnTo>
                  <a:pt x="1776" y="548"/>
                </a:lnTo>
                <a:lnTo>
                  <a:pt x="1818" y="623"/>
                </a:lnTo>
                <a:lnTo>
                  <a:pt x="1860" y="703"/>
                </a:lnTo>
                <a:lnTo>
                  <a:pt x="1902" y="787"/>
                </a:lnTo>
                <a:lnTo>
                  <a:pt x="1943" y="876"/>
                </a:lnTo>
                <a:lnTo>
                  <a:pt x="1983" y="969"/>
                </a:lnTo>
                <a:lnTo>
                  <a:pt x="2023" y="1067"/>
                </a:lnTo>
                <a:lnTo>
                  <a:pt x="2062" y="1169"/>
                </a:lnTo>
                <a:lnTo>
                  <a:pt x="2101" y="1275"/>
                </a:lnTo>
                <a:lnTo>
                  <a:pt x="2139" y="1385"/>
                </a:lnTo>
                <a:lnTo>
                  <a:pt x="2176" y="1500"/>
                </a:lnTo>
                <a:lnTo>
                  <a:pt x="2213" y="1619"/>
                </a:lnTo>
                <a:lnTo>
                  <a:pt x="2249" y="1741"/>
                </a:lnTo>
                <a:lnTo>
                  <a:pt x="2284" y="1868"/>
                </a:lnTo>
                <a:lnTo>
                  <a:pt x="2319" y="1998"/>
                </a:lnTo>
                <a:lnTo>
                  <a:pt x="2353" y="2132"/>
                </a:lnTo>
                <a:lnTo>
                  <a:pt x="2386" y="2270"/>
                </a:lnTo>
                <a:lnTo>
                  <a:pt x="2418" y="2411"/>
                </a:lnTo>
                <a:lnTo>
                  <a:pt x="2449" y="2556"/>
                </a:lnTo>
                <a:lnTo>
                  <a:pt x="2480" y="2704"/>
                </a:lnTo>
                <a:lnTo>
                  <a:pt x="2509" y="2856"/>
                </a:lnTo>
                <a:lnTo>
                  <a:pt x="2538" y="3011"/>
                </a:lnTo>
                <a:lnTo>
                  <a:pt x="2566" y="3168"/>
                </a:lnTo>
                <a:lnTo>
                  <a:pt x="2593" y="3329"/>
                </a:lnTo>
                <a:lnTo>
                  <a:pt x="2619" y="3493"/>
                </a:lnTo>
                <a:lnTo>
                  <a:pt x="1111" y="7891"/>
                </a:lnTo>
                <a:lnTo>
                  <a:pt x="0" y="1649"/>
                </a:lnTo>
                <a:moveTo>
                  <a:pt x="0" y="1649"/>
                </a:moveTo>
                <a:lnTo>
                  <a:pt x="37" y="1529"/>
                </a:lnTo>
                <a:lnTo>
                  <a:pt x="74" y="1413"/>
                </a:lnTo>
                <a:lnTo>
                  <a:pt x="112" y="1302"/>
                </a:lnTo>
                <a:lnTo>
                  <a:pt x="150" y="1195"/>
                </a:lnTo>
                <a:lnTo>
                  <a:pt x="189" y="1092"/>
                </a:lnTo>
                <a:lnTo>
                  <a:pt x="229" y="993"/>
                </a:lnTo>
                <a:lnTo>
                  <a:pt x="269" y="898"/>
                </a:lnTo>
                <a:lnTo>
                  <a:pt x="310" y="809"/>
                </a:lnTo>
                <a:lnTo>
                  <a:pt x="352" y="723"/>
                </a:lnTo>
                <a:lnTo>
                  <a:pt x="393" y="642"/>
                </a:lnTo>
                <a:lnTo>
                  <a:pt x="436" y="566"/>
                </a:lnTo>
                <a:lnTo>
                  <a:pt x="478" y="494"/>
                </a:lnTo>
                <a:lnTo>
                  <a:pt x="521" y="428"/>
                </a:lnTo>
                <a:lnTo>
                  <a:pt x="565" y="365"/>
                </a:lnTo>
                <a:lnTo>
                  <a:pt x="609" y="308"/>
                </a:lnTo>
                <a:lnTo>
                  <a:pt x="653" y="255"/>
                </a:lnTo>
                <a:lnTo>
                  <a:pt x="697" y="208"/>
                </a:lnTo>
                <a:lnTo>
                  <a:pt x="742" y="165"/>
                </a:lnTo>
                <a:lnTo>
                  <a:pt x="787" y="127"/>
                </a:lnTo>
                <a:lnTo>
                  <a:pt x="832" y="94"/>
                </a:lnTo>
                <a:lnTo>
                  <a:pt x="877" y="66"/>
                </a:lnTo>
                <a:lnTo>
                  <a:pt x="923" y="43"/>
                </a:lnTo>
                <a:lnTo>
                  <a:pt x="968" y="24"/>
                </a:lnTo>
                <a:lnTo>
                  <a:pt x="1014" y="11"/>
                </a:lnTo>
                <a:lnTo>
                  <a:pt x="1060" y="3"/>
                </a:lnTo>
                <a:lnTo>
                  <a:pt x="1105" y="0"/>
                </a:lnTo>
                <a:lnTo>
                  <a:pt x="1151" y="2"/>
                </a:lnTo>
                <a:lnTo>
                  <a:pt x="1197" y="9"/>
                </a:lnTo>
                <a:lnTo>
                  <a:pt x="1243" y="21"/>
                </a:lnTo>
                <a:lnTo>
                  <a:pt x="1288" y="38"/>
                </a:lnTo>
                <a:lnTo>
                  <a:pt x="1334" y="59"/>
                </a:lnTo>
                <a:lnTo>
                  <a:pt x="1379" y="86"/>
                </a:lnTo>
                <a:lnTo>
                  <a:pt x="1424" y="118"/>
                </a:lnTo>
                <a:lnTo>
                  <a:pt x="1469" y="155"/>
                </a:lnTo>
                <a:lnTo>
                  <a:pt x="1514" y="197"/>
                </a:lnTo>
                <a:lnTo>
                  <a:pt x="1558" y="243"/>
                </a:lnTo>
                <a:lnTo>
                  <a:pt x="1602" y="294"/>
                </a:lnTo>
                <a:lnTo>
                  <a:pt x="1646" y="351"/>
                </a:lnTo>
                <a:lnTo>
                  <a:pt x="1690" y="412"/>
                </a:lnTo>
                <a:lnTo>
                  <a:pt x="1733" y="477"/>
                </a:lnTo>
                <a:lnTo>
                  <a:pt x="1776" y="548"/>
                </a:lnTo>
                <a:lnTo>
                  <a:pt x="1818" y="623"/>
                </a:lnTo>
                <a:lnTo>
                  <a:pt x="1860" y="703"/>
                </a:lnTo>
                <a:lnTo>
                  <a:pt x="1902" y="787"/>
                </a:lnTo>
                <a:lnTo>
                  <a:pt x="1943" y="876"/>
                </a:lnTo>
                <a:lnTo>
                  <a:pt x="1983" y="969"/>
                </a:lnTo>
                <a:lnTo>
                  <a:pt x="2023" y="1067"/>
                </a:lnTo>
                <a:lnTo>
                  <a:pt x="2062" y="1169"/>
                </a:lnTo>
                <a:lnTo>
                  <a:pt x="2101" y="1275"/>
                </a:lnTo>
                <a:lnTo>
                  <a:pt x="2139" y="1385"/>
                </a:lnTo>
                <a:lnTo>
                  <a:pt x="2176" y="1500"/>
                </a:lnTo>
                <a:lnTo>
                  <a:pt x="2213" y="1619"/>
                </a:lnTo>
                <a:lnTo>
                  <a:pt x="2249" y="1741"/>
                </a:lnTo>
                <a:lnTo>
                  <a:pt x="2284" y="1868"/>
                </a:lnTo>
                <a:lnTo>
                  <a:pt x="2319" y="1998"/>
                </a:lnTo>
                <a:lnTo>
                  <a:pt x="2353" y="2132"/>
                </a:lnTo>
                <a:lnTo>
                  <a:pt x="2386" y="2270"/>
                </a:lnTo>
                <a:lnTo>
                  <a:pt x="2418" y="2411"/>
                </a:lnTo>
                <a:lnTo>
                  <a:pt x="2449" y="2556"/>
                </a:lnTo>
                <a:lnTo>
                  <a:pt x="2480" y="2704"/>
                </a:lnTo>
                <a:lnTo>
                  <a:pt x="2509" y="2856"/>
                </a:lnTo>
                <a:lnTo>
                  <a:pt x="2538" y="3011"/>
                </a:lnTo>
                <a:lnTo>
                  <a:pt x="2566" y="3168"/>
                </a:lnTo>
                <a:lnTo>
                  <a:pt x="2593" y="3329"/>
                </a:lnTo>
                <a:lnTo>
                  <a:pt x="2619" y="3493"/>
                </a:lnTo>
              </a:path>
            </a:pathLst>
          </a:custGeom>
          <a:noFill/>
          <a:ln w="9360">
            <a:solidFill>
              <a:srgbClr val="ffe103"/>
            </a:solidFill>
            <a:miter/>
          </a:ln>
        </p:spPr>
        <p:style>
          <a:lnRef idx="0"/>
          <a:fillRef idx="0"/>
          <a:effectRef idx="0"/>
          <a:fontRef idx="minor"/>
        </p:style>
      </p:sp>
      <p:sp>
        <p:nvSpPr>
          <p:cNvPr id="213" name="CustomShape 77"/>
          <p:cNvSpPr/>
          <p:nvPr/>
        </p:nvSpPr>
        <p:spPr>
          <a:xfrm flipH="1">
            <a:off x="4300920" y="836280"/>
            <a:ext cx="515160" cy="187920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e1f08"/>
            </a:solidFill>
            <a:round/>
          </a:ln>
        </p:spPr>
        <p:style>
          <a:lnRef idx="0"/>
          <a:fillRef idx="0"/>
          <a:effectRef idx="0"/>
          <a:fontRef idx="minor"/>
        </p:style>
      </p:sp>
      <p:sp>
        <p:nvSpPr>
          <p:cNvPr id="214" name="CustomShape 78"/>
          <p:cNvSpPr/>
          <p:nvPr/>
        </p:nvSpPr>
        <p:spPr>
          <a:xfrm rot="20253000">
            <a:off x="6128280" y="2181240"/>
            <a:ext cx="544680" cy="103176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fe103"/>
            </a:solidFill>
            <a:round/>
          </a:ln>
        </p:spPr>
        <p:style>
          <a:lnRef idx="0"/>
          <a:fillRef idx="0"/>
          <a:effectRef idx="0"/>
          <a:fontRef idx="minor"/>
        </p:style>
      </p:sp>
      <p:sp>
        <p:nvSpPr>
          <p:cNvPr id="215" name="CustomShape 79"/>
          <p:cNvSpPr/>
          <p:nvPr/>
        </p:nvSpPr>
        <p:spPr>
          <a:xfrm flipH="1">
            <a:off x="4466160" y="3234600"/>
            <a:ext cx="597960" cy="182376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f8b17"/>
            </a:solidFill>
            <a:round/>
          </a:ln>
        </p:spPr>
        <p:style>
          <a:lnRef idx="0"/>
          <a:fillRef idx="0"/>
          <a:effectRef idx="0"/>
          <a:fontRef idx="minor"/>
        </p:style>
      </p:sp>
      <p:sp>
        <p:nvSpPr>
          <p:cNvPr id="216" name="CustomShape 80"/>
          <p:cNvSpPr/>
          <p:nvPr/>
        </p:nvSpPr>
        <p:spPr>
          <a:xfrm>
            <a:off x="3384000" y="2476800"/>
            <a:ext cx="5232960" cy="5782680"/>
          </a:xfrm>
          <a:custGeom>
            <a:avLst/>
            <a:gdLst/>
            <a:ahLst/>
            <a:rect l="0" t="0" r="r" b="b"/>
            <a:pathLst>
              <a:path w="7269" h="8033">
                <a:moveTo>
                  <a:pt x="5428" y="0"/>
                </a:moveTo>
                <a:lnTo>
                  <a:pt x="5250" y="54"/>
                </a:lnTo>
                <a:lnTo>
                  <a:pt x="5073" y="113"/>
                </a:lnTo>
                <a:lnTo>
                  <a:pt x="4898" y="177"/>
                </a:lnTo>
                <a:lnTo>
                  <a:pt x="4724" y="246"/>
                </a:lnTo>
                <a:lnTo>
                  <a:pt x="4552" y="320"/>
                </a:lnTo>
                <a:lnTo>
                  <a:pt x="4381" y="399"/>
                </a:lnTo>
                <a:lnTo>
                  <a:pt x="4212" y="482"/>
                </a:lnTo>
                <a:lnTo>
                  <a:pt x="4046" y="570"/>
                </a:lnTo>
                <a:lnTo>
                  <a:pt x="3881" y="663"/>
                </a:lnTo>
                <a:lnTo>
                  <a:pt x="3719" y="761"/>
                </a:lnTo>
                <a:lnTo>
                  <a:pt x="3559" y="863"/>
                </a:lnTo>
                <a:lnTo>
                  <a:pt x="3401" y="969"/>
                </a:lnTo>
                <a:lnTo>
                  <a:pt x="3246" y="1080"/>
                </a:lnTo>
                <a:lnTo>
                  <a:pt x="3093" y="1195"/>
                </a:lnTo>
                <a:lnTo>
                  <a:pt x="2943" y="1315"/>
                </a:lnTo>
                <a:lnTo>
                  <a:pt x="2796" y="1438"/>
                </a:lnTo>
                <a:lnTo>
                  <a:pt x="2652" y="1566"/>
                </a:lnTo>
                <a:lnTo>
                  <a:pt x="2511" y="1698"/>
                </a:lnTo>
                <a:lnTo>
                  <a:pt x="2373" y="1833"/>
                </a:lnTo>
                <a:lnTo>
                  <a:pt x="2238" y="1973"/>
                </a:lnTo>
                <a:lnTo>
                  <a:pt x="2106" y="2116"/>
                </a:lnTo>
                <a:lnTo>
                  <a:pt x="1978" y="2263"/>
                </a:lnTo>
                <a:lnTo>
                  <a:pt x="1853" y="2413"/>
                </a:lnTo>
                <a:lnTo>
                  <a:pt x="1731" y="2567"/>
                </a:lnTo>
                <a:lnTo>
                  <a:pt x="1613" y="2724"/>
                </a:lnTo>
                <a:lnTo>
                  <a:pt x="1499" y="2885"/>
                </a:lnTo>
                <a:lnTo>
                  <a:pt x="1388" y="3048"/>
                </a:lnTo>
                <a:lnTo>
                  <a:pt x="1282" y="3215"/>
                </a:lnTo>
                <a:lnTo>
                  <a:pt x="1179" y="3385"/>
                </a:lnTo>
                <a:lnTo>
                  <a:pt x="1080" y="3557"/>
                </a:lnTo>
                <a:lnTo>
                  <a:pt x="985" y="3732"/>
                </a:lnTo>
                <a:lnTo>
                  <a:pt x="894" y="3910"/>
                </a:lnTo>
                <a:lnTo>
                  <a:pt x="807" y="4090"/>
                </a:lnTo>
                <a:lnTo>
                  <a:pt x="725" y="4273"/>
                </a:lnTo>
                <a:lnTo>
                  <a:pt x="647" y="4458"/>
                </a:lnTo>
                <a:lnTo>
                  <a:pt x="573" y="4645"/>
                </a:lnTo>
                <a:lnTo>
                  <a:pt x="503" y="4834"/>
                </a:lnTo>
                <a:lnTo>
                  <a:pt x="438" y="5025"/>
                </a:lnTo>
                <a:lnTo>
                  <a:pt x="377" y="5218"/>
                </a:lnTo>
                <a:lnTo>
                  <a:pt x="320" y="5413"/>
                </a:lnTo>
                <a:lnTo>
                  <a:pt x="268" y="5608"/>
                </a:lnTo>
                <a:lnTo>
                  <a:pt x="221" y="5806"/>
                </a:lnTo>
                <a:lnTo>
                  <a:pt x="178" y="6004"/>
                </a:lnTo>
                <a:lnTo>
                  <a:pt x="139" y="6204"/>
                </a:lnTo>
                <a:lnTo>
                  <a:pt x="106" y="6405"/>
                </a:lnTo>
                <a:lnTo>
                  <a:pt x="77" y="6607"/>
                </a:lnTo>
                <a:lnTo>
                  <a:pt x="52" y="6809"/>
                </a:lnTo>
                <a:lnTo>
                  <a:pt x="32" y="7012"/>
                </a:lnTo>
                <a:lnTo>
                  <a:pt x="17" y="7216"/>
                </a:lnTo>
                <a:lnTo>
                  <a:pt x="7" y="7420"/>
                </a:lnTo>
                <a:lnTo>
                  <a:pt x="1" y="7624"/>
                </a:lnTo>
                <a:lnTo>
                  <a:pt x="0" y="7828"/>
                </a:lnTo>
                <a:lnTo>
                  <a:pt x="4" y="8032"/>
                </a:lnTo>
                <a:lnTo>
                  <a:pt x="7268" y="7770"/>
                </a:lnTo>
                <a:lnTo>
                  <a:pt x="5428" y="0"/>
                </a:lnTo>
                <a:moveTo>
                  <a:pt x="5428" y="0"/>
                </a:moveTo>
                <a:lnTo>
                  <a:pt x="5250" y="54"/>
                </a:lnTo>
                <a:lnTo>
                  <a:pt x="5073" y="113"/>
                </a:lnTo>
                <a:lnTo>
                  <a:pt x="4898" y="177"/>
                </a:lnTo>
                <a:lnTo>
                  <a:pt x="4724" y="246"/>
                </a:lnTo>
                <a:lnTo>
                  <a:pt x="4552" y="320"/>
                </a:lnTo>
                <a:lnTo>
                  <a:pt x="4381" y="399"/>
                </a:lnTo>
                <a:lnTo>
                  <a:pt x="4212" y="482"/>
                </a:lnTo>
                <a:lnTo>
                  <a:pt x="4046" y="570"/>
                </a:lnTo>
                <a:lnTo>
                  <a:pt x="3881" y="663"/>
                </a:lnTo>
                <a:lnTo>
                  <a:pt x="3719" y="761"/>
                </a:lnTo>
                <a:lnTo>
                  <a:pt x="3559" y="863"/>
                </a:lnTo>
                <a:lnTo>
                  <a:pt x="3401" y="969"/>
                </a:lnTo>
                <a:lnTo>
                  <a:pt x="3246" y="1080"/>
                </a:lnTo>
                <a:lnTo>
                  <a:pt x="3093" y="1195"/>
                </a:lnTo>
                <a:lnTo>
                  <a:pt x="2943" y="1315"/>
                </a:lnTo>
                <a:lnTo>
                  <a:pt x="2796" y="1438"/>
                </a:lnTo>
                <a:lnTo>
                  <a:pt x="2652" y="1566"/>
                </a:lnTo>
                <a:lnTo>
                  <a:pt x="2511" y="1698"/>
                </a:lnTo>
                <a:lnTo>
                  <a:pt x="2373" y="1833"/>
                </a:lnTo>
                <a:lnTo>
                  <a:pt x="2238" y="1973"/>
                </a:lnTo>
                <a:lnTo>
                  <a:pt x="2106" y="2116"/>
                </a:lnTo>
                <a:lnTo>
                  <a:pt x="1978" y="2263"/>
                </a:lnTo>
                <a:lnTo>
                  <a:pt x="1853" y="2413"/>
                </a:lnTo>
                <a:lnTo>
                  <a:pt x="1731" y="2567"/>
                </a:lnTo>
                <a:lnTo>
                  <a:pt x="1613" y="2724"/>
                </a:lnTo>
                <a:lnTo>
                  <a:pt x="1499" y="2885"/>
                </a:lnTo>
                <a:lnTo>
                  <a:pt x="1388" y="3048"/>
                </a:lnTo>
                <a:lnTo>
                  <a:pt x="1282" y="3215"/>
                </a:lnTo>
                <a:lnTo>
                  <a:pt x="1179" y="3385"/>
                </a:lnTo>
                <a:lnTo>
                  <a:pt x="1080" y="3557"/>
                </a:lnTo>
                <a:lnTo>
                  <a:pt x="985" y="3732"/>
                </a:lnTo>
                <a:lnTo>
                  <a:pt x="894" y="3910"/>
                </a:lnTo>
                <a:lnTo>
                  <a:pt x="807" y="4090"/>
                </a:lnTo>
                <a:lnTo>
                  <a:pt x="725" y="4273"/>
                </a:lnTo>
                <a:lnTo>
                  <a:pt x="647" y="4458"/>
                </a:lnTo>
                <a:lnTo>
                  <a:pt x="573" y="4645"/>
                </a:lnTo>
                <a:lnTo>
                  <a:pt x="503" y="4834"/>
                </a:lnTo>
                <a:lnTo>
                  <a:pt x="438" y="5025"/>
                </a:lnTo>
                <a:lnTo>
                  <a:pt x="377" y="5218"/>
                </a:lnTo>
                <a:lnTo>
                  <a:pt x="320" y="5413"/>
                </a:lnTo>
                <a:lnTo>
                  <a:pt x="268" y="5608"/>
                </a:lnTo>
                <a:lnTo>
                  <a:pt x="221" y="5806"/>
                </a:lnTo>
                <a:lnTo>
                  <a:pt x="178" y="6004"/>
                </a:lnTo>
                <a:lnTo>
                  <a:pt x="139" y="6204"/>
                </a:lnTo>
                <a:lnTo>
                  <a:pt x="106" y="6405"/>
                </a:lnTo>
                <a:lnTo>
                  <a:pt x="77" y="6607"/>
                </a:lnTo>
                <a:lnTo>
                  <a:pt x="52" y="6809"/>
                </a:lnTo>
                <a:lnTo>
                  <a:pt x="32" y="7012"/>
                </a:lnTo>
                <a:lnTo>
                  <a:pt x="17" y="7216"/>
                </a:lnTo>
                <a:lnTo>
                  <a:pt x="7" y="7420"/>
                </a:lnTo>
                <a:lnTo>
                  <a:pt x="1" y="7624"/>
                </a:lnTo>
                <a:lnTo>
                  <a:pt x="0" y="7828"/>
                </a:lnTo>
                <a:lnTo>
                  <a:pt x="4" y="8032"/>
                </a:lnTo>
              </a:path>
            </a:pathLst>
          </a:custGeom>
          <a:noFill/>
          <a:ln w="9360">
            <a:solidFill>
              <a:srgbClr val="fe1f08"/>
            </a:solidFill>
            <a:miter/>
          </a:ln>
        </p:spPr>
        <p:style>
          <a:lnRef idx="0"/>
          <a:fillRef idx="0"/>
          <a:effectRef idx="0"/>
          <a:fontRef idx="minor"/>
        </p:style>
      </p:sp>
      <p:sp>
        <p:nvSpPr>
          <p:cNvPr id="217" name="CustomShape 81"/>
          <p:cNvSpPr/>
          <p:nvPr/>
        </p:nvSpPr>
        <p:spPr>
          <a:xfrm>
            <a:off x="3642480" y="2122200"/>
            <a:ext cx="2301480" cy="5762520"/>
          </a:xfrm>
          <a:custGeom>
            <a:avLst/>
            <a:gdLst/>
            <a:ahLst/>
            <a:rect l="0" t="0" r="r" b="b"/>
            <a:pathLst>
              <a:path w="4285" h="8266">
                <a:moveTo>
                  <a:pt x="4284" y="477"/>
                </a:moveTo>
                <a:lnTo>
                  <a:pt x="4208" y="411"/>
                </a:lnTo>
                <a:lnTo>
                  <a:pt x="4132" y="350"/>
                </a:lnTo>
                <a:lnTo>
                  <a:pt x="4056" y="294"/>
                </a:lnTo>
                <a:lnTo>
                  <a:pt x="3978" y="243"/>
                </a:lnTo>
                <a:lnTo>
                  <a:pt x="3901" y="196"/>
                </a:lnTo>
                <a:lnTo>
                  <a:pt x="3822" y="155"/>
                </a:lnTo>
                <a:lnTo>
                  <a:pt x="3744" y="118"/>
                </a:lnTo>
                <a:lnTo>
                  <a:pt x="3665" y="86"/>
                </a:lnTo>
                <a:lnTo>
                  <a:pt x="3586" y="59"/>
                </a:lnTo>
                <a:lnTo>
                  <a:pt x="3506" y="38"/>
                </a:lnTo>
                <a:lnTo>
                  <a:pt x="3426" y="21"/>
                </a:lnTo>
                <a:lnTo>
                  <a:pt x="3347" y="9"/>
                </a:lnTo>
                <a:lnTo>
                  <a:pt x="3267" y="2"/>
                </a:lnTo>
                <a:lnTo>
                  <a:pt x="3187" y="0"/>
                </a:lnTo>
                <a:lnTo>
                  <a:pt x="3107" y="3"/>
                </a:lnTo>
                <a:lnTo>
                  <a:pt x="3027" y="11"/>
                </a:lnTo>
                <a:lnTo>
                  <a:pt x="2947" y="24"/>
                </a:lnTo>
                <a:lnTo>
                  <a:pt x="2868" y="43"/>
                </a:lnTo>
                <a:lnTo>
                  <a:pt x="2788" y="66"/>
                </a:lnTo>
                <a:lnTo>
                  <a:pt x="2709" y="94"/>
                </a:lnTo>
                <a:lnTo>
                  <a:pt x="2630" y="127"/>
                </a:lnTo>
                <a:lnTo>
                  <a:pt x="2552" y="165"/>
                </a:lnTo>
                <a:lnTo>
                  <a:pt x="2474" y="208"/>
                </a:lnTo>
                <a:lnTo>
                  <a:pt x="2396" y="255"/>
                </a:lnTo>
                <a:lnTo>
                  <a:pt x="2319" y="308"/>
                </a:lnTo>
                <a:lnTo>
                  <a:pt x="2242" y="365"/>
                </a:lnTo>
                <a:lnTo>
                  <a:pt x="2166" y="427"/>
                </a:lnTo>
                <a:lnTo>
                  <a:pt x="2091" y="494"/>
                </a:lnTo>
                <a:lnTo>
                  <a:pt x="2016" y="566"/>
                </a:lnTo>
                <a:lnTo>
                  <a:pt x="1943" y="642"/>
                </a:lnTo>
                <a:lnTo>
                  <a:pt x="1869" y="723"/>
                </a:lnTo>
                <a:lnTo>
                  <a:pt x="1797" y="808"/>
                </a:lnTo>
                <a:lnTo>
                  <a:pt x="1726" y="898"/>
                </a:lnTo>
                <a:lnTo>
                  <a:pt x="1655" y="992"/>
                </a:lnTo>
                <a:lnTo>
                  <a:pt x="1586" y="1091"/>
                </a:lnTo>
                <a:lnTo>
                  <a:pt x="1517" y="1194"/>
                </a:lnTo>
                <a:lnTo>
                  <a:pt x="1450" y="1301"/>
                </a:lnTo>
                <a:lnTo>
                  <a:pt x="1383" y="1413"/>
                </a:lnTo>
                <a:lnTo>
                  <a:pt x="1318" y="1528"/>
                </a:lnTo>
                <a:lnTo>
                  <a:pt x="1254" y="1648"/>
                </a:lnTo>
                <a:lnTo>
                  <a:pt x="1191" y="1772"/>
                </a:lnTo>
                <a:lnTo>
                  <a:pt x="1129" y="1899"/>
                </a:lnTo>
                <a:lnTo>
                  <a:pt x="1069" y="2030"/>
                </a:lnTo>
                <a:lnTo>
                  <a:pt x="1010" y="2166"/>
                </a:lnTo>
                <a:lnTo>
                  <a:pt x="953" y="2304"/>
                </a:lnTo>
                <a:lnTo>
                  <a:pt x="896" y="2446"/>
                </a:lnTo>
                <a:lnTo>
                  <a:pt x="842" y="2592"/>
                </a:lnTo>
                <a:lnTo>
                  <a:pt x="788" y="2741"/>
                </a:lnTo>
                <a:lnTo>
                  <a:pt x="736" y="2894"/>
                </a:lnTo>
                <a:lnTo>
                  <a:pt x="686" y="3049"/>
                </a:lnTo>
                <a:lnTo>
                  <a:pt x="637" y="3208"/>
                </a:lnTo>
                <a:lnTo>
                  <a:pt x="590" y="3370"/>
                </a:lnTo>
                <a:lnTo>
                  <a:pt x="545" y="3534"/>
                </a:lnTo>
                <a:lnTo>
                  <a:pt x="501" y="3702"/>
                </a:lnTo>
                <a:lnTo>
                  <a:pt x="459" y="3872"/>
                </a:lnTo>
                <a:lnTo>
                  <a:pt x="419" y="4045"/>
                </a:lnTo>
                <a:lnTo>
                  <a:pt x="380" y="4220"/>
                </a:lnTo>
                <a:lnTo>
                  <a:pt x="343" y="4397"/>
                </a:lnTo>
                <a:lnTo>
                  <a:pt x="308" y="4577"/>
                </a:lnTo>
                <a:lnTo>
                  <a:pt x="275" y="4759"/>
                </a:lnTo>
                <a:lnTo>
                  <a:pt x="243" y="4943"/>
                </a:lnTo>
                <a:lnTo>
                  <a:pt x="213" y="5129"/>
                </a:lnTo>
                <a:lnTo>
                  <a:pt x="186" y="5316"/>
                </a:lnTo>
                <a:lnTo>
                  <a:pt x="160" y="5506"/>
                </a:lnTo>
                <a:lnTo>
                  <a:pt x="136" y="5697"/>
                </a:lnTo>
                <a:lnTo>
                  <a:pt x="114" y="5889"/>
                </a:lnTo>
                <a:lnTo>
                  <a:pt x="93" y="6083"/>
                </a:lnTo>
                <a:lnTo>
                  <a:pt x="75" y="6277"/>
                </a:lnTo>
                <a:lnTo>
                  <a:pt x="59" y="6473"/>
                </a:lnTo>
                <a:lnTo>
                  <a:pt x="45" y="6670"/>
                </a:lnTo>
                <a:lnTo>
                  <a:pt x="32" y="6868"/>
                </a:lnTo>
                <a:lnTo>
                  <a:pt x="22" y="7066"/>
                </a:lnTo>
                <a:lnTo>
                  <a:pt x="14" y="7265"/>
                </a:lnTo>
                <a:lnTo>
                  <a:pt x="7" y="7465"/>
                </a:lnTo>
                <a:lnTo>
                  <a:pt x="3" y="7665"/>
                </a:lnTo>
                <a:lnTo>
                  <a:pt x="0" y="7865"/>
                </a:lnTo>
                <a:lnTo>
                  <a:pt x="0" y="8065"/>
                </a:lnTo>
                <a:lnTo>
                  <a:pt x="2" y="8265"/>
                </a:lnTo>
                <a:lnTo>
                  <a:pt x="3197" y="8004"/>
                </a:lnTo>
                <a:lnTo>
                  <a:pt x="4284" y="477"/>
                </a:lnTo>
                <a:moveTo>
                  <a:pt x="4284" y="477"/>
                </a:moveTo>
                <a:lnTo>
                  <a:pt x="4208" y="411"/>
                </a:lnTo>
                <a:lnTo>
                  <a:pt x="4132" y="350"/>
                </a:lnTo>
                <a:lnTo>
                  <a:pt x="4056" y="294"/>
                </a:lnTo>
                <a:lnTo>
                  <a:pt x="3978" y="243"/>
                </a:lnTo>
                <a:lnTo>
                  <a:pt x="3901" y="196"/>
                </a:lnTo>
                <a:lnTo>
                  <a:pt x="3822" y="155"/>
                </a:lnTo>
                <a:lnTo>
                  <a:pt x="3744" y="118"/>
                </a:lnTo>
                <a:lnTo>
                  <a:pt x="3665" y="86"/>
                </a:lnTo>
                <a:lnTo>
                  <a:pt x="3586" y="59"/>
                </a:lnTo>
                <a:lnTo>
                  <a:pt x="3506" y="38"/>
                </a:lnTo>
                <a:lnTo>
                  <a:pt x="3426" y="21"/>
                </a:lnTo>
                <a:lnTo>
                  <a:pt x="3347" y="9"/>
                </a:lnTo>
                <a:lnTo>
                  <a:pt x="3267" y="2"/>
                </a:lnTo>
                <a:lnTo>
                  <a:pt x="3187" y="0"/>
                </a:lnTo>
                <a:lnTo>
                  <a:pt x="3107" y="3"/>
                </a:lnTo>
                <a:lnTo>
                  <a:pt x="3027" y="11"/>
                </a:lnTo>
                <a:lnTo>
                  <a:pt x="2947" y="24"/>
                </a:lnTo>
                <a:lnTo>
                  <a:pt x="2868" y="43"/>
                </a:lnTo>
                <a:lnTo>
                  <a:pt x="2788" y="66"/>
                </a:lnTo>
                <a:lnTo>
                  <a:pt x="2709" y="94"/>
                </a:lnTo>
                <a:lnTo>
                  <a:pt x="2630" y="127"/>
                </a:lnTo>
                <a:lnTo>
                  <a:pt x="2552" y="165"/>
                </a:lnTo>
                <a:lnTo>
                  <a:pt x="2474" y="208"/>
                </a:lnTo>
                <a:lnTo>
                  <a:pt x="2396" y="255"/>
                </a:lnTo>
                <a:lnTo>
                  <a:pt x="2319" y="308"/>
                </a:lnTo>
                <a:lnTo>
                  <a:pt x="2242" y="365"/>
                </a:lnTo>
                <a:lnTo>
                  <a:pt x="2166" y="427"/>
                </a:lnTo>
                <a:lnTo>
                  <a:pt x="2091" y="494"/>
                </a:lnTo>
                <a:lnTo>
                  <a:pt x="2016" y="566"/>
                </a:lnTo>
                <a:lnTo>
                  <a:pt x="1943" y="642"/>
                </a:lnTo>
                <a:lnTo>
                  <a:pt x="1869" y="723"/>
                </a:lnTo>
                <a:lnTo>
                  <a:pt x="1797" y="808"/>
                </a:lnTo>
                <a:lnTo>
                  <a:pt x="1726" y="898"/>
                </a:lnTo>
                <a:lnTo>
                  <a:pt x="1655" y="992"/>
                </a:lnTo>
                <a:lnTo>
                  <a:pt x="1586" y="1091"/>
                </a:lnTo>
                <a:lnTo>
                  <a:pt x="1517" y="1194"/>
                </a:lnTo>
                <a:lnTo>
                  <a:pt x="1450" y="1301"/>
                </a:lnTo>
                <a:lnTo>
                  <a:pt x="1383" y="1413"/>
                </a:lnTo>
                <a:lnTo>
                  <a:pt x="1318" y="1528"/>
                </a:lnTo>
                <a:lnTo>
                  <a:pt x="1254" y="1648"/>
                </a:lnTo>
                <a:lnTo>
                  <a:pt x="1191" y="1772"/>
                </a:lnTo>
                <a:lnTo>
                  <a:pt x="1129" y="1899"/>
                </a:lnTo>
                <a:lnTo>
                  <a:pt x="1069" y="2030"/>
                </a:lnTo>
                <a:lnTo>
                  <a:pt x="1010" y="2166"/>
                </a:lnTo>
                <a:lnTo>
                  <a:pt x="953" y="2304"/>
                </a:lnTo>
                <a:lnTo>
                  <a:pt x="896" y="2446"/>
                </a:lnTo>
                <a:lnTo>
                  <a:pt x="842" y="2592"/>
                </a:lnTo>
                <a:lnTo>
                  <a:pt x="788" y="2741"/>
                </a:lnTo>
                <a:lnTo>
                  <a:pt x="736" y="2894"/>
                </a:lnTo>
                <a:lnTo>
                  <a:pt x="686" y="3049"/>
                </a:lnTo>
                <a:lnTo>
                  <a:pt x="637" y="3208"/>
                </a:lnTo>
                <a:lnTo>
                  <a:pt x="590" y="3370"/>
                </a:lnTo>
                <a:lnTo>
                  <a:pt x="545" y="3534"/>
                </a:lnTo>
                <a:lnTo>
                  <a:pt x="501" y="3702"/>
                </a:lnTo>
                <a:lnTo>
                  <a:pt x="459" y="3872"/>
                </a:lnTo>
                <a:lnTo>
                  <a:pt x="419" y="4045"/>
                </a:lnTo>
                <a:lnTo>
                  <a:pt x="380" y="4220"/>
                </a:lnTo>
                <a:lnTo>
                  <a:pt x="343" y="4397"/>
                </a:lnTo>
                <a:lnTo>
                  <a:pt x="308" y="4577"/>
                </a:lnTo>
                <a:lnTo>
                  <a:pt x="275" y="4759"/>
                </a:lnTo>
                <a:lnTo>
                  <a:pt x="243" y="4943"/>
                </a:lnTo>
                <a:lnTo>
                  <a:pt x="213" y="5129"/>
                </a:lnTo>
                <a:lnTo>
                  <a:pt x="186" y="5316"/>
                </a:lnTo>
                <a:lnTo>
                  <a:pt x="160" y="5506"/>
                </a:lnTo>
                <a:lnTo>
                  <a:pt x="136" y="5697"/>
                </a:lnTo>
                <a:lnTo>
                  <a:pt x="114" y="5889"/>
                </a:lnTo>
                <a:lnTo>
                  <a:pt x="93" y="6083"/>
                </a:lnTo>
                <a:lnTo>
                  <a:pt x="75" y="6277"/>
                </a:lnTo>
                <a:lnTo>
                  <a:pt x="59" y="6473"/>
                </a:lnTo>
                <a:lnTo>
                  <a:pt x="45" y="6670"/>
                </a:lnTo>
                <a:lnTo>
                  <a:pt x="32" y="6868"/>
                </a:lnTo>
                <a:lnTo>
                  <a:pt x="22" y="7066"/>
                </a:lnTo>
                <a:lnTo>
                  <a:pt x="14" y="7265"/>
                </a:lnTo>
                <a:lnTo>
                  <a:pt x="7" y="7465"/>
                </a:lnTo>
                <a:lnTo>
                  <a:pt x="3" y="7665"/>
                </a:lnTo>
                <a:lnTo>
                  <a:pt x="0" y="7865"/>
                </a:lnTo>
                <a:lnTo>
                  <a:pt x="0" y="8065"/>
                </a:lnTo>
                <a:lnTo>
                  <a:pt x="2" y="8265"/>
                </a:lnTo>
              </a:path>
            </a:pathLst>
          </a:custGeom>
          <a:noFill/>
          <a:ln w="9360">
            <a:solidFill>
              <a:srgbClr val="ff8b17"/>
            </a:solidFill>
            <a:miter/>
          </a:ln>
        </p:spPr>
        <p:style>
          <a:lnRef idx="0"/>
          <a:fillRef idx="0"/>
          <a:effectRef idx="0"/>
          <a:fontRef idx="minor"/>
        </p:style>
      </p:sp>
      <p:sp>
        <p:nvSpPr>
          <p:cNvPr id="218" name="CustomShape 82"/>
          <p:cNvSpPr/>
          <p:nvPr/>
        </p:nvSpPr>
        <p:spPr>
          <a:xfrm>
            <a:off x="2342880" y="1737360"/>
            <a:ext cx="3684240" cy="5761800"/>
          </a:xfrm>
          <a:custGeom>
            <a:avLst/>
            <a:gdLst/>
            <a:ahLst/>
            <a:rect l="0" t="0" r="r" b="b"/>
            <a:pathLst>
              <a:path w="8164" h="8265">
                <a:moveTo>
                  <a:pt x="8163" y="1572"/>
                </a:moveTo>
                <a:lnTo>
                  <a:pt x="8059" y="1455"/>
                </a:lnTo>
                <a:lnTo>
                  <a:pt x="7954" y="1343"/>
                </a:lnTo>
                <a:lnTo>
                  <a:pt x="7847" y="1234"/>
                </a:lnTo>
                <a:lnTo>
                  <a:pt x="7739" y="1130"/>
                </a:lnTo>
                <a:lnTo>
                  <a:pt x="7628" y="1030"/>
                </a:lnTo>
                <a:lnTo>
                  <a:pt x="7517" y="935"/>
                </a:lnTo>
                <a:lnTo>
                  <a:pt x="7403" y="843"/>
                </a:lnTo>
                <a:lnTo>
                  <a:pt x="7289" y="757"/>
                </a:lnTo>
                <a:lnTo>
                  <a:pt x="7173" y="674"/>
                </a:lnTo>
                <a:lnTo>
                  <a:pt x="7055" y="596"/>
                </a:lnTo>
                <a:lnTo>
                  <a:pt x="6937" y="523"/>
                </a:lnTo>
                <a:lnTo>
                  <a:pt x="6817" y="455"/>
                </a:lnTo>
                <a:lnTo>
                  <a:pt x="6697" y="391"/>
                </a:lnTo>
                <a:lnTo>
                  <a:pt x="6575" y="332"/>
                </a:lnTo>
                <a:lnTo>
                  <a:pt x="6452" y="277"/>
                </a:lnTo>
                <a:lnTo>
                  <a:pt x="6329" y="228"/>
                </a:lnTo>
                <a:lnTo>
                  <a:pt x="6205" y="183"/>
                </a:lnTo>
                <a:lnTo>
                  <a:pt x="6080" y="143"/>
                </a:lnTo>
                <a:lnTo>
                  <a:pt x="5955" y="108"/>
                </a:lnTo>
                <a:lnTo>
                  <a:pt x="5829" y="78"/>
                </a:lnTo>
                <a:lnTo>
                  <a:pt x="5702" y="53"/>
                </a:lnTo>
                <a:lnTo>
                  <a:pt x="5575" y="32"/>
                </a:lnTo>
                <a:lnTo>
                  <a:pt x="5448" y="17"/>
                </a:lnTo>
                <a:lnTo>
                  <a:pt x="5321" y="6"/>
                </a:lnTo>
                <a:lnTo>
                  <a:pt x="5194" y="1"/>
                </a:lnTo>
                <a:lnTo>
                  <a:pt x="5066" y="0"/>
                </a:lnTo>
                <a:lnTo>
                  <a:pt x="4939" y="5"/>
                </a:lnTo>
                <a:lnTo>
                  <a:pt x="4812" y="14"/>
                </a:lnTo>
                <a:lnTo>
                  <a:pt x="4685" y="29"/>
                </a:lnTo>
                <a:lnTo>
                  <a:pt x="4558" y="48"/>
                </a:lnTo>
                <a:lnTo>
                  <a:pt x="4431" y="72"/>
                </a:lnTo>
                <a:lnTo>
                  <a:pt x="4305" y="101"/>
                </a:lnTo>
                <a:lnTo>
                  <a:pt x="4180" y="135"/>
                </a:lnTo>
                <a:lnTo>
                  <a:pt x="4055" y="174"/>
                </a:lnTo>
                <a:lnTo>
                  <a:pt x="3931" y="218"/>
                </a:lnTo>
                <a:lnTo>
                  <a:pt x="3807" y="267"/>
                </a:lnTo>
                <a:lnTo>
                  <a:pt x="3684" y="320"/>
                </a:lnTo>
                <a:lnTo>
                  <a:pt x="3563" y="378"/>
                </a:lnTo>
                <a:lnTo>
                  <a:pt x="3442" y="441"/>
                </a:lnTo>
                <a:lnTo>
                  <a:pt x="3322" y="509"/>
                </a:lnTo>
                <a:lnTo>
                  <a:pt x="3203" y="581"/>
                </a:lnTo>
                <a:lnTo>
                  <a:pt x="3085" y="658"/>
                </a:lnTo>
                <a:lnTo>
                  <a:pt x="2969" y="739"/>
                </a:lnTo>
                <a:lnTo>
                  <a:pt x="2854" y="825"/>
                </a:lnTo>
                <a:lnTo>
                  <a:pt x="2741" y="915"/>
                </a:lnTo>
                <a:lnTo>
                  <a:pt x="2629" y="1010"/>
                </a:lnTo>
                <a:lnTo>
                  <a:pt x="2518" y="1109"/>
                </a:lnTo>
                <a:lnTo>
                  <a:pt x="2409" y="1212"/>
                </a:lnTo>
                <a:lnTo>
                  <a:pt x="2302" y="1320"/>
                </a:lnTo>
                <a:lnTo>
                  <a:pt x="2196" y="1432"/>
                </a:lnTo>
                <a:lnTo>
                  <a:pt x="2093" y="1547"/>
                </a:lnTo>
                <a:lnTo>
                  <a:pt x="1991" y="1667"/>
                </a:lnTo>
                <a:lnTo>
                  <a:pt x="1891" y="1791"/>
                </a:lnTo>
                <a:lnTo>
                  <a:pt x="1793" y="1918"/>
                </a:lnTo>
                <a:lnTo>
                  <a:pt x="1697" y="2050"/>
                </a:lnTo>
                <a:lnTo>
                  <a:pt x="1604" y="2185"/>
                </a:lnTo>
                <a:lnTo>
                  <a:pt x="1512" y="2323"/>
                </a:lnTo>
                <a:lnTo>
                  <a:pt x="1423" y="2466"/>
                </a:lnTo>
                <a:lnTo>
                  <a:pt x="1336" y="2611"/>
                </a:lnTo>
                <a:lnTo>
                  <a:pt x="1251" y="2760"/>
                </a:lnTo>
                <a:lnTo>
                  <a:pt x="1169" y="2912"/>
                </a:lnTo>
                <a:lnTo>
                  <a:pt x="1089" y="3067"/>
                </a:lnTo>
                <a:lnTo>
                  <a:pt x="1012" y="3226"/>
                </a:lnTo>
                <a:lnTo>
                  <a:pt x="937" y="3387"/>
                </a:lnTo>
                <a:lnTo>
                  <a:pt x="865" y="3551"/>
                </a:lnTo>
                <a:lnTo>
                  <a:pt x="795" y="3718"/>
                </a:lnTo>
                <a:lnTo>
                  <a:pt x="728" y="3888"/>
                </a:lnTo>
                <a:lnTo>
                  <a:pt x="664" y="4060"/>
                </a:lnTo>
                <a:lnTo>
                  <a:pt x="603" y="4235"/>
                </a:lnTo>
                <a:lnTo>
                  <a:pt x="544" y="4412"/>
                </a:lnTo>
                <a:lnTo>
                  <a:pt x="488" y="4591"/>
                </a:lnTo>
                <a:lnTo>
                  <a:pt x="436" y="4772"/>
                </a:lnTo>
                <a:lnTo>
                  <a:pt x="386" y="4955"/>
                </a:lnTo>
                <a:lnTo>
                  <a:pt x="338" y="5141"/>
                </a:lnTo>
                <a:lnTo>
                  <a:pt x="294" y="5328"/>
                </a:lnTo>
                <a:lnTo>
                  <a:pt x="253" y="5516"/>
                </a:lnTo>
                <a:lnTo>
                  <a:pt x="215" y="5706"/>
                </a:lnTo>
                <a:lnTo>
                  <a:pt x="180" y="5898"/>
                </a:lnTo>
                <a:lnTo>
                  <a:pt x="148" y="6091"/>
                </a:lnTo>
                <a:lnTo>
                  <a:pt x="119" y="6285"/>
                </a:lnTo>
                <a:lnTo>
                  <a:pt x="94" y="6480"/>
                </a:lnTo>
                <a:lnTo>
                  <a:pt x="71" y="6676"/>
                </a:lnTo>
                <a:lnTo>
                  <a:pt x="51" y="6873"/>
                </a:lnTo>
                <a:lnTo>
                  <a:pt x="35" y="7071"/>
                </a:lnTo>
                <a:lnTo>
                  <a:pt x="22" y="7269"/>
                </a:lnTo>
                <a:lnTo>
                  <a:pt x="11" y="7467"/>
                </a:lnTo>
                <a:lnTo>
                  <a:pt x="5" y="7666"/>
                </a:lnTo>
                <a:lnTo>
                  <a:pt x="1" y="7865"/>
                </a:lnTo>
                <a:lnTo>
                  <a:pt x="0" y="8065"/>
                </a:lnTo>
                <a:lnTo>
                  <a:pt x="3" y="8264"/>
                </a:lnTo>
                <a:lnTo>
                  <a:pt x="5117" y="8003"/>
                </a:lnTo>
                <a:lnTo>
                  <a:pt x="8163" y="1572"/>
                </a:lnTo>
                <a:moveTo>
                  <a:pt x="8163" y="1572"/>
                </a:moveTo>
                <a:lnTo>
                  <a:pt x="8059" y="1455"/>
                </a:lnTo>
                <a:lnTo>
                  <a:pt x="7954" y="1343"/>
                </a:lnTo>
                <a:lnTo>
                  <a:pt x="7847" y="1234"/>
                </a:lnTo>
                <a:lnTo>
                  <a:pt x="7739" y="1130"/>
                </a:lnTo>
                <a:lnTo>
                  <a:pt x="7628" y="1030"/>
                </a:lnTo>
                <a:lnTo>
                  <a:pt x="7517" y="935"/>
                </a:lnTo>
                <a:lnTo>
                  <a:pt x="7403" y="843"/>
                </a:lnTo>
                <a:lnTo>
                  <a:pt x="7289" y="757"/>
                </a:lnTo>
                <a:lnTo>
                  <a:pt x="7173" y="674"/>
                </a:lnTo>
                <a:lnTo>
                  <a:pt x="7055" y="596"/>
                </a:lnTo>
                <a:lnTo>
                  <a:pt x="6937" y="523"/>
                </a:lnTo>
                <a:lnTo>
                  <a:pt x="6817" y="455"/>
                </a:lnTo>
                <a:lnTo>
                  <a:pt x="6697" y="391"/>
                </a:lnTo>
                <a:lnTo>
                  <a:pt x="6575" y="332"/>
                </a:lnTo>
                <a:lnTo>
                  <a:pt x="6452" y="277"/>
                </a:lnTo>
                <a:lnTo>
                  <a:pt x="6329" y="228"/>
                </a:lnTo>
                <a:lnTo>
                  <a:pt x="6205" y="183"/>
                </a:lnTo>
                <a:lnTo>
                  <a:pt x="6080" y="143"/>
                </a:lnTo>
                <a:lnTo>
                  <a:pt x="5955" y="108"/>
                </a:lnTo>
                <a:lnTo>
                  <a:pt x="5829" y="78"/>
                </a:lnTo>
                <a:lnTo>
                  <a:pt x="5702" y="53"/>
                </a:lnTo>
                <a:lnTo>
                  <a:pt x="5575" y="32"/>
                </a:lnTo>
                <a:lnTo>
                  <a:pt x="5448" y="17"/>
                </a:lnTo>
                <a:lnTo>
                  <a:pt x="5321" y="6"/>
                </a:lnTo>
                <a:lnTo>
                  <a:pt x="5194" y="1"/>
                </a:lnTo>
                <a:lnTo>
                  <a:pt x="5066" y="0"/>
                </a:lnTo>
                <a:lnTo>
                  <a:pt x="4939" y="5"/>
                </a:lnTo>
                <a:lnTo>
                  <a:pt x="4812" y="14"/>
                </a:lnTo>
                <a:lnTo>
                  <a:pt x="4685" y="29"/>
                </a:lnTo>
                <a:lnTo>
                  <a:pt x="4558" y="48"/>
                </a:lnTo>
                <a:lnTo>
                  <a:pt x="4431" y="72"/>
                </a:lnTo>
                <a:lnTo>
                  <a:pt x="4305" y="101"/>
                </a:lnTo>
                <a:lnTo>
                  <a:pt x="4180" y="135"/>
                </a:lnTo>
                <a:lnTo>
                  <a:pt x="4055" y="174"/>
                </a:lnTo>
                <a:lnTo>
                  <a:pt x="3931" y="218"/>
                </a:lnTo>
                <a:lnTo>
                  <a:pt x="3807" y="267"/>
                </a:lnTo>
                <a:lnTo>
                  <a:pt x="3684" y="320"/>
                </a:lnTo>
                <a:lnTo>
                  <a:pt x="3563" y="378"/>
                </a:lnTo>
                <a:lnTo>
                  <a:pt x="3442" y="441"/>
                </a:lnTo>
                <a:lnTo>
                  <a:pt x="3322" y="509"/>
                </a:lnTo>
                <a:lnTo>
                  <a:pt x="3203" y="581"/>
                </a:lnTo>
                <a:lnTo>
                  <a:pt x="3085" y="658"/>
                </a:lnTo>
                <a:lnTo>
                  <a:pt x="2969" y="739"/>
                </a:lnTo>
                <a:lnTo>
                  <a:pt x="2854" y="825"/>
                </a:lnTo>
                <a:lnTo>
                  <a:pt x="2741" y="915"/>
                </a:lnTo>
                <a:lnTo>
                  <a:pt x="2629" y="1010"/>
                </a:lnTo>
                <a:lnTo>
                  <a:pt x="2518" y="1109"/>
                </a:lnTo>
                <a:lnTo>
                  <a:pt x="2409" y="1212"/>
                </a:lnTo>
                <a:lnTo>
                  <a:pt x="2302" y="1320"/>
                </a:lnTo>
                <a:lnTo>
                  <a:pt x="2196" y="1432"/>
                </a:lnTo>
                <a:lnTo>
                  <a:pt x="2093" y="1547"/>
                </a:lnTo>
                <a:lnTo>
                  <a:pt x="1991" y="1667"/>
                </a:lnTo>
                <a:lnTo>
                  <a:pt x="1891" y="1791"/>
                </a:lnTo>
                <a:lnTo>
                  <a:pt x="1793" y="1918"/>
                </a:lnTo>
                <a:lnTo>
                  <a:pt x="1697" y="2050"/>
                </a:lnTo>
                <a:lnTo>
                  <a:pt x="1604" y="2185"/>
                </a:lnTo>
                <a:lnTo>
                  <a:pt x="1512" y="2323"/>
                </a:lnTo>
                <a:lnTo>
                  <a:pt x="1423" y="2466"/>
                </a:lnTo>
                <a:lnTo>
                  <a:pt x="1336" y="2611"/>
                </a:lnTo>
                <a:lnTo>
                  <a:pt x="1251" y="2760"/>
                </a:lnTo>
                <a:lnTo>
                  <a:pt x="1169" y="2912"/>
                </a:lnTo>
                <a:lnTo>
                  <a:pt x="1089" y="3067"/>
                </a:lnTo>
                <a:lnTo>
                  <a:pt x="1012" y="3226"/>
                </a:lnTo>
                <a:lnTo>
                  <a:pt x="937" y="3387"/>
                </a:lnTo>
                <a:lnTo>
                  <a:pt x="865" y="3551"/>
                </a:lnTo>
                <a:lnTo>
                  <a:pt x="795" y="3718"/>
                </a:lnTo>
                <a:lnTo>
                  <a:pt x="728" y="3888"/>
                </a:lnTo>
                <a:lnTo>
                  <a:pt x="664" y="4060"/>
                </a:lnTo>
                <a:lnTo>
                  <a:pt x="603" y="4235"/>
                </a:lnTo>
                <a:lnTo>
                  <a:pt x="544" y="4412"/>
                </a:lnTo>
                <a:lnTo>
                  <a:pt x="488" y="4591"/>
                </a:lnTo>
                <a:lnTo>
                  <a:pt x="436" y="4772"/>
                </a:lnTo>
                <a:lnTo>
                  <a:pt x="386" y="4955"/>
                </a:lnTo>
                <a:lnTo>
                  <a:pt x="338" y="5141"/>
                </a:lnTo>
                <a:lnTo>
                  <a:pt x="294" y="5328"/>
                </a:lnTo>
                <a:lnTo>
                  <a:pt x="253" y="5516"/>
                </a:lnTo>
                <a:lnTo>
                  <a:pt x="215" y="5706"/>
                </a:lnTo>
                <a:lnTo>
                  <a:pt x="180" y="5898"/>
                </a:lnTo>
                <a:lnTo>
                  <a:pt x="148" y="6091"/>
                </a:lnTo>
                <a:lnTo>
                  <a:pt x="119" y="6285"/>
                </a:lnTo>
                <a:lnTo>
                  <a:pt x="94" y="6480"/>
                </a:lnTo>
                <a:lnTo>
                  <a:pt x="71" y="6676"/>
                </a:lnTo>
                <a:lnTo>
                  <a:pt x="51" y="6873"/>
                </a:lnTo>
                <a:lnTo>
                  <a:pt x="35" y="7071"/>
                </a:lnTo>
                <a:lnTo>
                  <a:pt x="22" y="7269"/>
                </a:lnTo>
                <a:lnTo>
                  <a:pt x="11" y="7467"/>
                </a:lnTo>
                <a:lnTo>
                  <a:pt x="5" y="7666"/>
                </a:lnTo>
                <a:lnTo>
                  <a:pt x="1" y="7865"/>
                </a:lnTo>
                <a:lnTo>
                  <a:pt x="0" y="8065"/>
                </a:lnTo>
                <a:lnTo>
                  <a:pt x="3" y="8264"/>
                </a:lnTo>
              </a:path>
            </a:pathLst>
          </a:custGeom>
          <a:noFill/>
          <a:ln w="9360">
            <a:solidFill>
              <a:srgbClr val="fe1f08"/>
            </a:solidFill>
            <a:miter/>
          </a:ln>
        </p:spPr>
        <p:style>
          <a:lnRef idx="0"/>
          <a:fillRef idx="0"/>
          <a:effectRef idx="0"/>
          <a:fontRef idx="minor"/>
        </p:style>
      </p:sp>
      <p:sp>
        <p:nvSpPr>
          <p:cNvPr id="219" name="CustomShape 83"/>
          <p:cNvSpPr/>
          <p:nvPr/>
        </p:nvSpPr>
        <p:spPr>
          <a:xfrm>
            <a:off x="5470200" y="2150640"/>
            <a:ext cx="585720" cy="5762520"/>
          </a:xfrm>
          <a:custGeom>
            <a:avLst/>
            <a:gdLst/>
            <a:ahLst/>
            <a:rect l="0" t="0" r="r" b="b"/>
            <a:pathLst>
              <a:path w="1313" h="8265">
                <a:moveTo>
                  <a:pt x="0" y="1671"/>
                </a:moveTo>
                <a:lnTo>
                  <a:pt x="16" y="1552"/>
                </a:lnTo>
                <a:lnTo>
                  <a:pt x="33" y="1436"/>
                </a:lnTo>
                <a:lnTo>
                  <a:pt x="49" y="1324"/>
                </a:lnTo>
                <a:lnTo>
                  <a:pt x="66" y="1217"/>
                </a:lnTo>
                <a:lnTo>
                  <a:pt x="84" y="1113"/>
                </a:lnTo>
                <a:lnTo>
                  <a:pt x="101" y="1014"/>
                </a:lnTo>
                <a:lnTo>
                  <a:pt x="119" y="919"/>
                </a:lnTo>
                <a:lnTo>
                  <a:pt x="137" y="829"/>
                </a:lnTo>
                <a:lnTo>
                  <a:pt x="155" y="743"/>
                </a:lnTo>
                <a:lnTo>
                  <a:pt x="174" y="662"/>
                </a:lnTo>
                <a:lnTo>
                  <a:pt x="192" y="585"/>
                </a:lnTo>
                <a:lnTo>
                  <a:pt x="211" y="512"/>
                </a:lnTo>
                <a:lnTo>
                  <a:pt x="230" y="444"/>
                </a:lnTo>
                <a:lnTo>
                  <a:pt x="249" y="381"/>
                </a:lnTo>
                <a:lnTo>
                  <a:pt x="269" y="323"/>
                </a:lnTo>
                <a:lnTo>
                  <a:pt x="288" y="269"/>
                </a:lnTo>
                <a:lnTo>
                  <a:pt x="308" y="220"/>
                </a:lnTo>
                <a:lnTo>
                  <a:pt x="328" y="176"/>
                </a:lnTo>
                <a:lnTo>
                  <a:pt x="347" y="137"/>
                </a:lnTo>
                <a:lnTo>
                  <a:pt x="367" y="103"/>
                </a:lnTo>
                <a:lnTo>
                  <a:pt x="387" y="73"/>
                </a:lnTo>
                <a:lnTo>
                  <a:pt x="407" y="49"/>
                </a:lnTo>
                <a:lnTo>
                  <a:pt x="428" y="29"/>
                </a:lnTo>
                <a:lnTo>
                  <a:pt x="448" y="14"/>
                </a:lnTo>
                <a:lnTo>
                  <a:pt x="468" y="4"/>
                </a:lnTo>
                <a:lnTo>
                  <a:pt x="488" y="0"/>
                </a:lnTo>
                <a:lnTo>
                  <a:pt x="508" y="0"/>
                </a:lnTo>
                <a:lnTo>
                  <a:pt x="529" y="5"/>
                </a:lnTo>
                <a:lnTo>
                  <a:pt x="549" y="15"/>
                </a:lnTo>
                <a:lnTo>
                  <a:pt x="569" y="30"/>
                </a:lnTo>
                <a:lnTo>
                  <a:pt x="589" y="49"/>
                </a:lnTo>
                <a:lnTo>
                  <a:pt x="609" y="74"/>
                </a:lnTo>
                <a:lnTo>
                  <a:pt x="629" y="104"/>
                </a:lnTo>
                <a:lnTo>
                  <a:pt x="649" y="138"/>
                </a:lnTo>
                <a:lnTo>
                  <a:pt x="669" y="178"/>
                </a:lnTo>
                <a:lnTo>
                  <a:pt x="689" y="222"/>
                </a:lnTo>
                <a:lnTo>
                  <a:pt x="708" y="271"/>
                </a:lnTo>
                <a:lnTo>
                  <a:pt x="728" y="325"/>
                </a:lnTo>
                <a:lnTo>
                  <a:pt x="747" y="383"/>
                </a:lnTo>
                <a:lnTo>
                  <a:pt x="766" y="446"/>
                </a:lnTo>
                <a:lnTo>
                  <a:pt x="785" y="514"/>
                </a:lnTo>
                <a:lnTo>
                  <a:pt x="804" y="587"/>
                </a:lnTo>
                <a:lnTo>
                  <a:pt x="823" y="664"/>
                </a:lnTo>
                <a:lnTo>
                  <a:pt x="841" y="745"/>
                </a:lnTo>
                <a:lnTo>
                  <a:pt x="859" y="832"/>
                </a:lnTo>
                <a:lnTo>
                  <a:pt x="877" y="922"/>
                </a:lnTo>
                <a:lnTo>
                  <a:pt x="895" y="1017"/>
                </a:lnTo>
                <a:lnTo>
                  <a:pt x="913" y="1116"/>
                </a:lnTo>
                <a:lnTo>
                  <a:pt x="930" y="1220"/>
                </a:lnTo>
                <a:lnTo>
                  <a:pt x="947" y="1327"/>
                </a:lnTo>
                <a:lnTo>
                  <a:pt x="964" y="1439"/>
                </a:lnTo>
                <a:lnTo>
                  <a:pt x="980" y="1555"/>
                </a:lnTo>
                <a:lnTo>
                  <a:pt x="996" y="1675"/>
                </a:lnTo>
                <a:lnTo>
                  <a:pt x="1012" y="1799"/>
                </a:lnTo>
                <a:lnTo>
                  <a:pt x="1028" y="1926"/>
                </a:lnTo>
                <a:lnTo>
                  <a:pt x="1043" y="2058"/>
                </a:lnTo>
                <a:lnTo>
                  <a:pt x="1058" y="2193"/>
                </a:lnTo>
                <a:lnTo>
                  <a:pt x="1072" y="2331"/>
                </a:lnTo>
                <a:lnTo>
                  <a:pt x="1087" y="2473"/>
                </a:lnTo>
                <a:lnTo>
                  <a:pt x="1100" y="2619"/>
                </a:lnTo>
                <a:lnTo>
                  <a:pt x="1114" y="2768"/>
                </a:lnTo>
                <a:lnTo>
                  <a:pt x="1127" y="2920"/>
                </a:lnTo>
                <a:lnTo>
                  <a:pt x="1139" y="3075"/>
                </a:lnTo>
                <a:lnTo>
                  <a:pt x="1152" y="3233"/>
                </a:lnTo>
                <a:lnTo>
                  <a:pt x="1164" y="3394"/>
                </a:lnTo>
                <a:lnTo>
                  <a:pt x="1175" y="3558"/>
                </a:lnTo>
                <a:lnTo>
                  <a:pt x="1186" y="3725"/>
                </a:lnTo>
                <a:lnTo>
                  <a:pt x="1197" y="3895"/>
                </a:lnTo>
                <a:lnTo>
                  <a:pt x="1207" y="4067"/>
                </a:lnTo>
                <a:lnTo>
                  <a:pt x="1216" y="4241"/>
                </a:lnTo>
                <a:lnTo>
                  <a:pt x="1226" y="4418"/>
                </a:lnTo>
                <a:lnTo>
                  <a:pt x="1235" y="4597"/>
                </a:lnTo>
                <a:lnTo>
                  <a:pt x="1243" y="4778"/>
                </a:lnTo>
                <a:lnTo>
                  <a:pt x="1251" y="4961"/>
                </a:lnTo>
                <a:lnTo>
                  <a:pt x="1258" y="5146"/>
                </a:lnTo>
                <a:lnTo>
                  <a:pt x="1265" y="5332"/>
                </a:lnTo>
                <a:lnTo>
                  <a:pt x="1272" y="5521"/>
                </a:lnTo>
                <a:lnTo>
                  <a:pt x="1278" y="5711"/>
                </a:lnTo>
                <a:lnTo>
                  <a:pt x="1283" y="5902"/>
                </a:lnTo>
                <a:lnTo>
                  <a:pt x="1289" y="6095"/>
                </a:lnTo>
                <a:lnTo>
                  <a:pt x="1293" y="6288"/>
                </a:lnTo>
                <a:lnTo>
                  <a:pt x="1297" y="6483"/>
                </a:lnTo>
                <a:lnTo>
                  <a:pt x="1301" y="6679"/>
                </a:lnTo>
                <a:lnTo>
                  <a:pt x="1304" y="6875"/>
                </a:lnTo>
                <a:lnTo>
                  <a:pt x="1306" y="7073"/>
                </a:lnTo>
                <a:lnTo>
                  <a:pt x="1309" y="7271"/>
                </a:lnTo>
                <a:lnTo>
                  <a:pt x="1310" y="7469"/>
                </a:lnTo>
                <a:lnTo>
                  <a:pt x="1311" y="7668"/>
                </a:lnTo>
                <a:lnTo>
                  <a:pt x="1312" y="7866"/>
                </a:lnTo>
                <a:lnTo>
                  <a:pt x="1312" y="8065"/>
                </a:lnTo>
                <a:lnTo>
                  <a:pt x="1312" y="8264"/>
                </a:lnTo>
                <a:lnTo>
                  <a:pt x="498" y="8003"/>
                </a:lnTo>
                <a:lnTo>
                  <a:pt x="0" y="1671"/>
                </a:lnTo>
                <a:moveTo>
                  <a:pt x="0" y="1671"/>
                </a:moveTo>
                <a:lnTo>
                  <a:pt x="16" y="1552"/>
                </a:lnTo>
                <a:lnTo>
                  <a:pt x="33" y="1436"/>
                </a:lnTo>
                <a:lnTo>
                  <a:pt x="49" y="1324"/>
                </a:lnTo>
                <a:lnTo>
                  <a:pt x="66" y="1217"/>
                </a:lnTo>
                <a:lnTo>
                  <a:pt x="84" y="1113"/>
                </a:lnTo>
                <a:lnTo>
                  <a:pt x="101" y="1014"/>
                </a:lnTo>
                <a:lnTo>
                  <a:pt x="119" y="919"/>
                </a:lnTo>
                <a:lnTo>
                  <a:pt x="137" y="829"/>
                </a:lnTo>
                <a:lnTo>
                  <a:pt x="155" y="743"/>
                </a:lnTo>
                <a:lnTo>
                  <a:pt x="174" y="662"/>
                </a:lnTo>
                <a:lnTo>
                  <a:pt x="192" y="585"/>
                </a:lnTo>
                <a:lnTo>
                  <a:pt x="211" y="512"/>
                </a:lnTo>
                <a:lnTo>
                  <a:pt x="230" y="444"/>
                </a:lnTo>
                <a:lnTo>
                  <a:pt x="249" y="381"/>
                </a:lnTo>
                <a:lnTo>
                  <a:pt x="269" y="323"/>
                </a:lnTo>
                <a:lnTo>
                  <a:pt x="288" y="269"/>
                </a:lnTo>
                <a:lnTo>
                  <a:pt x="308" y="220"/>
                </a:lnTo>
                <a:lnTo>
                  <a:pt x="328" y="176"/>
                </a:lnTo>
                <a:lnTo>
                  <a:pt x="347" y="137"/>
                </a:lnTo>
                <a:lnTo>
                  <a:pt x="367" y="103"/>
                </a:lnTo>
                <a:lnTo>
                  <a:pt x="387" y="73"/>
                </a:lnTo>
                <a:lnTo>
                  <a:pt x="407" y="49"/>
                </a:lnTo>
                <a:lnTo>
                  <a:pt x="428" y="29"/>
                </a:lnTo>
                <a:lnTo>
                  <a:pt x="448" y="14"/>
                </a:lnTo>
                <a:lnTo>
                  <a:pt x="468" y="4"/>
                </a:lnTo>
                <a:lnTo>
                  <a:pt x="488" y="0"/>
                </a:lnTo>
                <a:lnTo>
                  <a:pt x="508" y="0"/>
                </a:lnTo>
                <a:lnTo>
                  <a:pt x="529" y="5"/>
                </a:lnTo>
                <a:lnTo>
                  <a:pt x="549" y="15"/>
                </a:lnTo>
                <a:lnTo>
                  <a:pt x="569" y="30"/>
                </a:lnTo>
                <a:lnTo>
                  <a:pt x="589" y="49"/>
                </a:lnTo>
                <a:lnTo>
                  <a:pt x="609" y="74"/>
                </a:lnTo>
                <a:lnTo>
                  <a:pt x="629" y="104"/>
                </a:lnTo>
                <a:lnTo>
                  <a:pt x="649" y="138"/>
                </a:lnTo>
                <a:lnTo>
                  <a:pt x="669" y="178"/>
                </a:lnTo>
                <a:lnTo>
                  <a:pt x="689" y="222"/>
                </a:lnTo>
                <a:lnTo>
                  <a:pt x="708" y="271"/>
                </a:lnTo>
                <a:lnTo>
                  <a:pt x="728" y="325"/>
                </a:lnTo>
                <a:lnTo>
                  <a:pt x="747" y="383"/>
                </a:lnTo>
                <a:lnTo>
                  <a:pt x="766" y="446"/>
                </a:lnTo>
                <a:lnTo>
                  <a:pt x="785" y="514"/>
                </a:lnTo>
                <a:lnTo>
                  <a:pt x="804" y="587"/>
                </a:lnTo>
                <a:lnTo>
                  <a:pt x="823" y="664"/>
                </a:lnTo>
                <a:lnTo>
                  <a:pt x="841" y="745"/>
                </a:lnTo>
                <a:lnTo>
                  <a:pt x="859" y="832"/>
                </a:lnTo>
                <a:lnTo>
                  <a:pt x="877" y="922"/>
                </a:lnTo>
                <a:lnTo>
                  <a:pt x="895" y="1017"/>
                </a:lnTo>
                <a:lnTo>
                  <a:pt x="913" y="1116"/>
                </a:lnTo>
                <a:lnTo>
                  <a:pt x="930" y="1220"/>
                </a:lnTo>
                <a:lnTo>
                  <a:pt x="947" y="1327"/>
                </a:lnTo>
                <a:lnTo>
                  <a:pt x="964" y="1439"/>
                </a:lnTo>
                <a:lnTo>
                  <a:pt x="980" y="1555"/>
                </a:lnTo>
                <a:lnTo>
                  <a:pt x="996" y="1675"/>
                </a:lnTo>
                <a:lnTo>
                  <a:pt x="1012" y="1799"/>
                </a:lnTo>
                <a:lnTo>
                  <a:pt x="1028" y="1926"/>
                </a:lnTo>
                <a:lnTo>
                  <a:pt x="1043" y="2058"/>
                </a:lnTo>
                <a:lnTo>
                  <a:pt x="1058" y="2193"/>
                </a:lnTo>
                <a:lnTo>
                  <a:pt x="1072" y="2331"/>
                </a:lnTo>
                <a:lnTo>
                  <a:pt x="1087" y="2473"/>
                </a:lnTo>
                <a:lnTo>
                  <a:pt x="1100" y="2619"/>
                </a:lnTo>
                <a:lnTo>
                  <a:pt x="1114" y="2768"/>
                </a:lnTo>
                <a:lnTo>
                  <a:pt x="1127" y="2920"/>
                </a:lnTo>
                <a:lnTo>
                  <a:pt x="1139" y="3075"/>
                </a:lnTo>
                <a:lnTo>
                  <a:pt x="1152" y="3233"/>
                </a:lnTo>
                <a:lnTo>
                  <a:pt x="1164" y="3394"/>
                </a:lnTo>
                <a:lnTo>
                  <a:pt x="1175" y="3558"/>
                </a:lnTo>
                <a:lnTo>
                  <a:pt x="1186" y="3725"/>
                </a:lnTo>
                <a:lnTo>
                  <a:pt x="1197" y="3895"/>
                </a:lnTo>
                <a:lnTo>
                  <a:pt x="1207" y="4067"/>
                </a:lnTo>
                <a:lnTo>
                  <a:pt x="1216" y="4241"/>
                </a:lnTo>
                <a:lnTo>
                  <a:pt x="1226" y="4418"/>
                </a:lnTo>
                <a:lnTo>
                  <a:pt x="1235" y="4597"/>
                </a:lnTo>
                <a:lnTo>
                  <a:pt x="1243" y="4778"/>
                </a:lnTo>
                <a:lnTo>
                  <a:pt x="1251" y="4961"/>
                </a:lnTo>
                <a:lnTo>
                  <a:pt x="1258" y="5146"/>
                </a:lnTo>
                <a:lnTo>
                  <a:pt x="1265" y="5332"/>
                </a:lnTo>
                <a:lnTo>
                  <a:pt x="1272" y="5521"/>
                </a:lnTo>
                <a:lnTo>
                  <a:pt x="1278" y="5711"/>
                </a:lnTo>
                <a:lnTo>
                  <a:pt x="1283" y="5902"/>
                </a:lnTo>
                <a:lnTo>
                  <a:pt x="1289" y="6095"/>
                </a:lnTo>
                <a:lnTo>
                  <a:pt x="1293" y="6288"/>
                </a:lnTo>
                <a:lnTo>
                  <a:pt x="1297" y="6483"/>
                </a:lnTo>
                <a:lnTo>
                  <a:pt x="1301" y="6679"/>
                </a:lnTo>
                <a:lnTo>
                  <a:pt x="1304" y="6875"/>
                </a:lnTo>
                <a:lnTo>
                  <a:pt x="1306" y="7073"/>
                </a:lnTo>
                <a:lnTo>
                  <a:pt x="1309" y="7271"/>
                </a:lnTo>
                <a:lnTo>
                  <a:pt x="1310" y="7469"/>
                </a:lnTo>
                <a:lnTo>
                  <a:pt x="1311" y="7668"/>
                </a:lnTo>
                <a:lnTo>
                  <a:pt x="1312" y="7866"/>
                </a:lnTo>
                <a:lnTo>
                  <a:pt x="1312" y="8065"/>
                </a:lnTo>
                <a:lnTo>
                  <a:pt x="1312" y="8264"/>
                </a:lnTo>
              </a:path>
            </a:pathLst>
          </a:custGeom>
          <a:noFill/>
          <a:ln w="9360">
            <a:solidFill>
              <a:srgbClr val="ff8b17"/>
            </a:solidFill>
            <a:miter/>
          </a:ln>
        </p:spPr>
        <p:style>
          <a:lnRef idx="0"/>
          <a:fillRef idx="0"/>
          <a:effectRef idx="0"/>
          <a:fontRef idx="minor"/>
        </p:style>
      </p:sp>
      <p:sp>
        <p:nvSpPr>
          <p:cNvPr id="220" name="CustomShape 84"/>
          <p:cNvSpPr/>
          <p:nvPr/>
        </p:nvSpPr>
        <p:spPr>
          <a:xfrm>
            <a:off x="5404680" y="2136960"/>
            <a:ext cx="1542960" cy="5762520"/>
          </a:xfrm>
          <a:custGeom>
            <a:avLst/>
            <a:gdLst/>
            <a:ahLst/>
            <a:rect l="0" t="0" r="r" b="b"/>
            <a:pathLst>
              <a:path w="3455" h="8265">
                <a:moveTo>
                  <a:pt x="0" y="1671"/>
                </a:moveTo>
                <a:lnTo>
                  <a:pt x="43" y="1552"/>
                </a:lnTo>
                <a:lnTo>
                  <a:pt x="86" y="1436"/>
                </a:lnTo>
                <a:lnTo>
                  <a:pt x="130" y="1324"/>
                </a:lnTo>
                <a:lnTo>
                  <a:pt x="175" y="1217"/>
                </a:lnTo>
                <a:lnTo>
                  <a:pt x="220" y="1113"/>
                </a:lnTo>
                <a:lnTo>
                  <a:pt x="266" y="1014"/>
                </a:lnTo>
                <a:lnTo>
                  <a:pt x="313" y="919"/>
                </a:lnTo>
                <a:lnTo>
                  <a:pt x="361" y="829"/>
                </a:lnTo>
                <a:lnTo>
                  <a:pt x="409" y="743"/>
                </a:lnTo>
                <a:lnTo>
                  <a:pt x="457" y="661"/>
                </a:lnTo>
                <a:lnTo>
                  <a:pt x="506" y="584"/>
                </a:lnTo>
                <a:lnTo>
                  <a:pt x="556" y="512"/>
                </a:lnTo>
                <a:lnTo>
                  <a:pt x="606" y="444"/>
                </a:lnTo>
                <a:lnTo>
                  <a:pt x="657" y="381"/>
                </a:lnTo>
                <a:lnTo>
                  <a:pt x="708" y="323"/>
                </a:lnTo>
                <a:lnTo>
                  <a:pt x="759" y="269"/>
                </a:lnTo>
                <a:lnTo>
                  <a:pt x="810" y="220"/>
                </a:lnTo>
                <a:lnTo>
                  <a:pt x="862" y="176"/>
                </a:lnTo>
                <a:lnTo>
                  <a:pt x="915" y="137"/>
                </a:lnTo>
                <a:lnTo>
                  <a:pt x="967" y="103"/>
                </a:lnTo>
                <a:lnTo>
                  <a:pt x="1020" y="73"/>
                </a:lnTo>
                <a:lnTo>
                  <a:pt x="1073" y="49"/>
                </a:lnTo>
                <a:lnTo>
                  <a:pt x="1126" y="29"/>
                </a:lnTo>
                <a:lnTo>
                  <a:pt x="1179" y="14"/>
                </a:lnTo>
                <a:lnTo>
                  <a:pt x="1232" y="4"/>
                </a:lnTo>
                <a:lnTo>
                  <a:pt x="1285" y="0"/>
                </a:lnTo>
                <a:lnTo>
                  <a:pt x="1338" y="0"/>
                </a:lnTo>
                <a:lnTo>
                  <a:pt x="1392" y="5"/>
                </a:lnTo>
                <a:lnTo>
                  <a:pt x="1445" y="15"/>
                </a:lnTo>
                <a:lnTo>
                  <a:pt x="1498" y="30"/>
                </a:lnTo>
                <a:lnTo>
                  <a:pt x="1551" y="49"/>
                </a:lnTo>
                <a:lnTo>
                  <a:pt x="1604" y="74"/>
                </a:lnTo>
                <a:lnTo>
                  <a:pt x="1656" y="104"/>
                </a:lnTo>
                <a:lnTo>
                  <a:pt x="1709" y="138"/>
                </a:lnTo>
                <a:lnTo>
                  <a:pt x="1761" y="178"/>
                </a:lnTo>
                <a:lnTo>
                  <a:pt x="1813" y="222"/>
                </a:lnTo>
                <a:lnTo>
                  <a:pt x="1865" y="271"/>
                </a:lnTo>
                <a:lnTo>
                  <a:pt x="1916" y="325"/>
                </a:lnTo>
                <a:lnTo>
                  <a:pt x="1967" y="383"/>
                </a:lnTo>
                <a:lnTo>
                  <a:pt x="2017" y="446"/>
                </a:lnTo>
                <a:lnTo>
                  <a:pt x="2067" y="514"/>
                </a:lnTo>
                <a:lnTo>
                  <a:pt x="2117" y="587"/>
                </a:lnTo>
                <a:lnTo>
                  <a:pt x="2166" y="664"/>
                </a:lnTo>
                <a:lnTo>
                  <a:pt x="2215" y="745"/>
                </a:lnTo>
                <a:lnTo>
                  <a:pt x="2263" y="832"/>
                </a:lnTo>
                <a:lnTo>
                  <a:pt x="2310" y="922"/>
                </a:lnTo>
                <a:lnTo>
                  <a:pt x="2357" y="1017"/>
                </a:lnTo>
                <a:lnTo>
                  <a:pt x="2403" y="1116"/>
                </a:lnTo>
                <a:lnTo>
                  <a:pt x="2449" y="1220"/>
                </a:lnTo>
                <a:lnTo>
                  <a:pt x="2493" y="1327"/>
                </a:lnTo>
                <a:lnTo>
                  <a:pt x="2537" y="1439"/>
                </a:lnTo>
                <a:lnTo>
                  <a:pt x="2581" y="1555"/>
                </a:lnTo>
                <a:lnTo>
                  <a:pt x="2623" y="1675"/>
                </a:lnTo>
                <a:lnTo>
                  <a:pt x="2665" y="1799"/>
                </a:lnTo>
                <a:lnTo>
                  <a:pt x="2706" y="1926"/>
                </a:lnTo>
                <a:lnTo>
                  <a:pt x="2746" y="2058"/>
                </a:lnTo>
                <a:lnTo>
                  <a:pt x="2785" y="2193"/>
                </a:lnTo>
                <a:lnTo>
                  <a:pt x="2823" y="2331"/>
                </a:lnTo>
                <a:lnTo>
                  <a:pt x="2860" y="2473"/>
                </a:lnTo>
                <a:lnTo>
                  <a:pt x="2897" y="2619"/>
                </a:lnTo>
                <a:lnTo>
                  <a:pt x="2932" y="2768"/>
                </a:lnTo>
                <a:lnTo>
                  <a:pt x="2966" y="2920"/>
                </a:lnTo>
                <a:lnTo>
                  <a:pt x="3000" y="3075"/>
                </a:lnTo>
                <a:lnTo>
                  <a:pt x="3032" y="3233"/>
                </a:lnTo>
                <a:lnTo>
                  <a:pt x="3063" y="3394"/>
                </a:lnTo>
                <a:lnTo>
                  <a:pt x="3093" y="3558"/>
                </a:lnTo>
                <a:lnTo>
                  <a:pt x="3122" y="3725"/>
                </a:lnTo>
                <a:lnTo>
                  <a:pt x="3150" y="3895"/>
                </a:lnTo>
                <a:lnTo>
                  <a:pt x="3177" y="4067"/>
                </a:lnTo>
                <a:lnTo>
                  <a:pt x="3203" y="4241"/>
                </a:lnTo>
                <a:lnTo>
                  <a:pt x="3227" y="4418"/>
                </a:lnTo>
                <a:lnTo>
                  <a:pt x="3250" y="4597"/>
                </a:lnTo>
                <a:lnTo>
                  <a:pt x="3272" y="4778"/>
                </a:lnTo>
                <a:lnTo>
                  <a:pt x="3293" y="4961"/>
                </a:lnTo>
                <a:lnTo>
                  <a:pt x="3313" y="5146"/>
                </a:lnTo>
                <a:lnTo>
                  <a:pt x="3331" y="5332"/>
                </a:lnTo>
                <a:lnTo>
                  <a:pt x="3348" y="5521"/>
                </a:lnTo>
                <a:lnTo>
                  <a:pt x="3364" y="5711"/>
                </a:lnTo>
                <a:lnTo>
                  <a:pt x="3379" y="5902"/>
                </a:lnTo>
                <a:lnTo>
                  <a:pt x="3392" y="6094"/>
                </a:lnTo>
                <a:lnTo>
                  <a:pt x="3404" y="6288"/>
                </a:lnTo>
                <a:lnTo>
                  <a:pt x="3415" y="6483"/>
                </a:lnTo>
                <a:lnTo>
                  <a:pt x="3424" y="6679"/>
                </a:lnTo>
                <a:lnTo>
                  <a:pt x="3433" y="6875"/>
                </a:lnTo>
                <a:lnTo>
                  <a:pt x="3439" y="7073"/>
                </a:lnTo>
                <a:lnTo>
                  <a:pt x="3445" y="7270"/>
                </a:lnTo>
                <a:lnTo>
                  <a:pt x="3449" y="7469"/>
                </a:lnTo>
                <a:lnTo>
                  <a:pt x="3452" y="7667"/>
                </a:lnTo>
                <a:lnTo>
                  <a:pt x="3454" y="7866"/>
                </a:lnTo>
                <a:lnTo>
                  <a:pt x="3454" y="8065"/>
                </a:lnTo>
                <a:lnTo>
                  <a:pt x="3453" y="8264"/>
                </a:lnTo>
                <a:lnTo>
                  <a:pt x="1311" y="8003"/>
                </a:lnTo>
                <a:lnTo>
                  <a:pt x="0" y="1671"/>
                </a:lnTo>
                <a:moveTo>
                  <a:pt x="0" y="1671"/>
                </a:moveTo>
                <a:lnTo>
                  <a:pt x="43" y="1552"/>
                </a:lnTo>
                <a:lnTo>
                  <a:pt x="86" y="1436"/>
                </a:lnTo>
                <a:lnTo>
                  <a:pt x="130" y="1324"/>
                </a:lnTo>
                <a:lnTo>
                  <a:pt x="175" y="1217"/>
                </a:lnTo>
                <a:lnTo>
                  <a:pt x="220" y="1113"/>
                </a:lnTo>
                <a:lnTo>
                  <a:pt x="266" y="1014"/>
                </a:lnTo>
                <a:lnTo>
                  <a:pt x="313" y="919"/>
                </a:lnTo>
                <a:lnTo>
                  <a:pt x="361" y="829"/>
                </a:lnTo>
                <a:lnTo>
                  <a:pt x="409" y="743"/>
                </a:lnTo>
                <a:lnTo>
                  <a:pt x="457" y="661"/>
                </a:lnTo>
                <a:lnTo>
                  <a:pt x="506" y="584"/>
                </a:lnTo>
                <a:lnTo>
                  <a:pt x="556" y="512"/>
                </a:lnTo>
                <a:lnTo>
                  <a:pt x="606" y="444"/>
                </a:lnTo>
                <a:lnTo>
                  <a:pt x="657" y="381"/>
                </a:lnTo>
                <a:lnTo>
                  <a:pt x="708" y="323"/>
                </a:lnTo>
                <a:lnTo>
                  <a:pt x="759" y="269"/>
                </a:lnTo>
                <a:lnTo>
                  <a:pt x="810" y="220"/>
                </a:lnTo>
                <a:lnTo>
                  <a:pt x="862" y="176"/>
                </a:lnTo>
                <a:lnTo>
                  <a:pt x="915" y="137"/>
                </a:lnTo>
                <a:lnTo>
                  <a:pt x="967" y="103"/>
                </a:lnTo>
                <a:lnTo>
                  <a:pt x="1020" y="73"/>
                </a:lnTo>
                <a:lnTo>
                  <a:pt x="1073" y="49"/>
                </a:lnTo>
                <a:lnTo>
                  <a:pt x="1126" y="29"/>
                </a:lnTo>
                <a:lnTo>
                  <a:pt x="1179" y="14"/>
                </a:lnTo>
                <a:lnTo>
                  <a:pt x="1232" y="4"/>
                </a:lnTo>
                <a:lnTo>
                  <a:pt x="1285" y="0"/>
                </a:lnTo>
                <a:lnTo>
                  <a:pt x="1338" y="0"/>
                </a:lnTo>
                <a:lnTo>
                  <a:pt x="1392" y="5"/>
                </a:lnTo>
                <a:lnTo>
                  <a:pt x="1445" y="15"/>
                </a:lnTo>
                <a:lnTo>
                  <a:pt x="1498" y="30"/>
                </a:lnTo>
                <a:lnTo>
                  <a:pt x="1551" y="49"/>
                </a:lnTo>
                <a:lnTo>
                  <a:pt x="1604" y="74"/>
                </a:lnTo>
                <a:lnTo>
                  <a:pt x="1656" y="104"/>
                </a:lnTo>
                <a:lnTo>
                  <a:pt x="1709" y="138"/>
                </a:lnTo>
                <a:lnTo>
                  <a:pt x="1761" y="178"/>
                </a:lnTo>
                <a:lnTo>
                  <a:pt x="1813" y="222"/>
                </a:lnTo>
                <a:lnTo>
                  <a:pt x="1865" y="271"/>
                </a:lnTo>
                <a:lnTo>
                  <a:pt x="1916" y="325"/>
                </a:lnTo>
                <a:lnTo>
                  <a:pt x="1967" y="383"/>
                </a:lnTo>
                <a:lnTo>
                  <a:pt x="2017" y="446"/>
                </a:lnTo>
                <a:lnTo>
                  <a:pt x="2067" y="514"/>
                </a:lnTo>
                <a:lnTo>
                  <a:pt x="2117" y="587"/>
                </a:lnTo>
                <a:lnTo>
                  <a:pt x="2166" y="664"/>
                </a:lnTo>
                <a:lnTo>
                  <a:pt x="2215" y="745"/>
                </a:lnTo>
                <a:lnTo>
                  <a:pt x="2263" y="832"/>
                </a:lnTo>
                <a:lnTo>
                  <a:pt x="2310" y="922"/>
                </a:lnTo>
                <a:lnTo>
                  <a:pt x="2357" y="1017"/>
                </a:lnTo>
                <a:lnTo>
                  <a:pt x="2403" y="1116"/>
                </a:lnTo>
                <a:lnTo>
                  <a:pt x="2449" y="1220"/>
                </a:lnTo>
                <a:lnTo>
                  <a:pt x="2493" y="1327"/>
                </a:lnTo>
                <a:lnTo>
                  <a:pt x="2537" y="1439"/>
                </a:lnTo>
                <a:lnTo>
                  <a:pt x="2581" y="1555"/>
                </a:lnTo>
                <a:lnTo>
                  <a:pt x="2623" y="1675"/>
                </a:lnTo>
                <a:lnTo>
                  <a:pt x="2665" y="1799"/>
                </a:lnTo>
                <a:lnTo>
                  <a:pt x="2706" y="1926"/>
                </a:lnTo>
                <a:lnTo>
                  <a:pt x="2746" y="2058"/>
                </a:lnTo>
                <a:lnTo>
                  <a:pt x="2785" y="2193"/>
                </a:lnTo>
                <a:lnTo>
                  <a:pt x="2823" y="2331"/>
                </a:lnTo>
                <a:lnTo>
                  <a:pt x="2860" y="2473"/>
                </a:lnTo>
                <a:lnTo>
                  <a:pt x="2897" y="2619"/>
                </a:lnTo>
                <a:lnTo>
                  <a:pt x="2932" y="2768"/>
                </a:lnTo>
                <a:lnTo>
                  <a:pt x="2966" y="2920"/>
                </a:lnTo>
                <a:lnTo>
                  <a:pt x="3000" y="3075"/>
                </a:lnTo>
                <a:lnTo>
                  <a:pt x="3032" y="3233"/>
                </a:lnTo>
                <a:lnTo>
                  <a:pt x="3063" y="3394"/>
                </a:lnTo>
                <a:lnTo>
                  <a:pt x="3093" y="3558"/>
                </a:lnTo>
                <a:lnTo>
                  <a:pt x="3122" y="3725"/>
                </a:lnTo>
                <a:lnTo>
                  <a:pt x="3150" y="3895"/>
                </a:lnTo>
                <a:lnTo>
                  <a:pt x="3177" y="4067"/>
                </a:lnTo>
                <a:lnTo>
                  <a:pt x="3203" y="4241"/>
                </a:lnTo>
                <a:lnTo>
                  <a:pt x="3227" y="4418"/>
                </a:lnTo>
                <a:lnTo>
                  <a:pt x="3250" y="4597"/>
                </a:lnTo>
                <a:lnTo>
                  <a:pt x="3272" y="4778"/>
                </a:lnTo>
                <a:lnTo>
                  <a:pt x="3293" y="4961"/>
                </a:lnTo>
                <a:lnTo>
                  <a:pt x="3313" y="5146"/>
                </a:lnTo>
                <a:lnTo>
                  <a:pt x="3331" y="5332"/>
                </a:lnTo>
                <a:lnTo>
                  <a:pt x="3348" y="5521"/>
                </a:lnTo>
                <a:lnTo>
                  <a:pt x="3364" y="5711"/>
                </a:lnTo>
                <a:lnTo>
                  <a:pt x="3379" y="5902"/>
                </a:lnTo>
                <a:lnTo>
                  <a:pt x="3392" y="6094"/>
                </a:lnTo>
                <a:lnTo>
                  <a:pt x="3404" y="6288"/>
                </a:lnTo>
                <a:lnTo>
                  <a:pt x="3415" y="6483"/>
                </a:lnTo>
                <a:lnTo>
                  <a:pt x="3424" y="6679"/>
                </a:lnTo>
                <a:lnTo>
                  <a:pt x="3433" y="6875"/>
                </a:lnTo>
                <a:lnTo>
                  <a:pt x="3439" y="7073"/>
                </a:lnTo>
                <a:lnTo>
                  <a:pt x="3445" y="7270"/>
                </a:lnTo>
                <a:lnTo>
                  <a:pt x="3449" y="7469"/>
                </a:lnTo>
                <a:lnTo>
                  <a:pt x="3452" y="7667"/>
                </a:lnTo>
                <a:lnTo>
                  <a:pt x="3454" y="7866"/>
                </a:lnTo>
                <a:lnTo>
                  <a:pt x="3454" y="8065"/>
                </a:lnTo>
                <a:lnTo>
                  <a:pt x="3453" y="8264"/>
                </a:lnTo>
              </a:path>
            </a:pathLst>
          </a:custGeom>
          <a:noFill/>
          <a:ln w="9360">
            <a:solidFill>
              <a:srgbClr val="fe1f08"/>
            </a:solidFill>
            <a:miter/>
          </a:ln>
        </p:spPr>
        <p:style>
          <a:lnRef idx="0"/>
          <a:fillRef idx="0"/>
          <a:effectRef idx="0"/>
          <a:fontRef idx="minor"/>
        </p:style>
      </p:sp>
      <p:sp>
        <p:nvSpPr>
          <p:cNvPr id="221" name="CustomShape 85"/>
          <p:cNvSpPr/>
          <p:nvPr/>
        </p:nvSpPr>
        <p:spPr>
          <a:xfrm>
            <a:off x="6154920" y="3546720"/>
            <a:ext cx="597960" cy="182376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f8b17"/>
            </a:solidFill>
            <a:round/>
          </a:ln>
        </p:spPr>
        <p:style>
          <a:lnRef idx="0"/>
          <a:fillRef idx="0"/>
          <a:effectRef idx="0"/>
          <a:fontRef idx="minor"/>
        </p:style>
      </p:sp>
      <p:sp>
        <p:nvSpPr>
          <p:cNvPr id="222" name="CustomShape 86"/>
          <p:cNvSpPr/>
          <p:nvPr/>
        </p:nvSpPr>
        <p:spPr>
          <a:xfrm flipV="1" rot="1939200">
            <a:off x="5223600" y="2948040"/>
            <a:ext cx="544680" cy="103212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fe103"/>
            </a:solidFill>
            <a:round/>
          </a:ln>
        </p:spPr>
        <p:style>
          <a:lnRef idx="0"/>
          <a:fillRef idx="0"/>
          <a:effectRef idx="0"/>
          <a:fontRef idx="minor"/>
        </p:style>
      </p:sp>
      <p:sp>
        <p:nvSpPr>
          <p:cNvPr id="223" name="CustomShape 87"/>
          <p:cNvSpPr/>
          <p:nvPr/>
        </p:nvSpPr>
        <p:spPr>
          <a:xfrm flipH="1">
            <a:off x="2684160" y="3385080"/>
            <a:ext cx="1338120" cy="187920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e1f08"/>
            </a:solidFill>
            <a:round/>
          </a:ln>
        </p:spPr>
        <p:style>
          <a:lnRef idx="0"/>
          <a:fillRef idx="0"/>
          <a:effectRef idx="0"/>
          <a:fontRef idx="minor"/>
        </p:style>
      </p:sp>
      <p:sp>
        <p:nvSpPr>
          <p:cNvPr id="224" name="CustomShape 88"/>
          <p:cNvSpPr/>
          <p:nvPr/>
        </p:nvSpPr>
        <p:spPr>
          <a:xfrm flipH="1">
            <a:off x="3317400" y="1398240"/>
            <a:ext cx="858240" cy="187920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e1f08"/>
            </a:solidFill>
            <a:round/>
          </a:ln>
        </p:spPr>
        <p:style>
          <a:lnRef idx="0"/>
          <a:fillRef idx="0"/>
          <a:effectRef idx="0"/>
          <a:fontRef idx="minor"/>
        </p:style>
      </p:sp>
      <p:sp>
        <p:nvSpPr>
          <p:cNvPr id="225" name="CustomShape 89"/>
          <p:cNvSpPr/>
          <p:nvPr/>
        </p:nvSpPr>
        <p:spPr>
          <a:xfrm>
            <a:off x="7511400" y="3108960"/>
            <a:ext cx="1241640" cy="197424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f8b17"/>
            </a:solidFill>
            <a:round/>
          </a:ln>
        </p:spPr>
        <p:style>
          <a:lnRef idx="0"/>
          <a:fillRef idx="0"/>
          <a:effectRef idx="0"/>
          <a:fontRef idx="minor"/>
        </p:style>
      </p:sp>
      <p:sp>
        <p:nvSpPr>
          <p:cNvPr id="226" name="CustomShape 90"/>
          <p:cNvSpPr/>
          <p:nvPr/>
        </p:nvSpPr>
        <p:spPr>
          <a:xfrm>
            <a:off x="6866640" y="2109960"/>
            <a:ext cx="1872000" cy="131580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e1f08"/>
            </a:solidFill>
            <a:round/>
          </a:ln>
        </p:spPr>
        <p:style>
          <a:lnRef idx="0"/>
          <a:fillRef idx="0"/>
          <a:effectRef idx="0"/>
          <a:fontRef idx="minor"/>
        </p:style>
      </p:sp>
      <p:sp>
        <p:nvSpPr>
          <p:cNvPr id="227" name="CustomShape 91"/>
          <p:cNvSpPr/>
          <p:nvPr/>
        </p:nvSpPr>
        <p:spPr>
          <a:xfrm>
            <a:off x="6935400" y="712800"/>
            <a:ext cx="817200" cy="176832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e1f08"/>
            </a:solidFill>
            <a:round/>
          </a:ln>
        </p:spPr>
        <p:style>
          <a:lnRef idx="0"/>
          <a:fillRef idx="0"/>
          <a:effectRef idx="0"/>
          <a:fontRef idx="minor"/>
        </p:style>
      </p:sp>
      <p:sp>
        <p:nvSpPr>
          <p:cNvPr id="228" name="CustomShape 92"/>
          <p:cNvSpPr/>
          <p:nvPr/>
        </p:nvSpPr>
        <p:spPr>
          <a:xfrm flipH="1" rot="20253000">
            <a:off x="4182840" y="2154240"/>
            <a:ext cx="545040" cy="1032120"/>
          </a:xfrm>
          <a:custGeom>
            <a:avLst/>
            <a:gdLst/>
            <a:ahLst/>
            <a:rect l="l" t="t"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360">
            <a:solidFill>
              <a:srgbClr val="ffe103"/>
            </a:solidFill>
            <a:round/>
          </a:ln>
        </p:spPr>
        <p:style>
          <a:lnRef idx="0"/>
          <a:fillRef idx="0"/>
          <a:effectRef idx="0"/>
          <a:fontRef idx="minor"/>
        </p:style>
      </p:sp>
      <p:sp>
        <p:nvSpPr>
          <p:cNvPr id="229" name="PlaceHolder 93"/>
          <p:cNvSpPr>
            <a:spLocks noGrp="1"/>
          </p:cNvSpPr>
          <p:nvPr>
            <p:ph type="title"/>
          </p:nvPr>
        </p:nvSpPr>
        <p:spPr>
          <a:xfrm>
            <a:off x="685800" y="1827360"/>
            <a:ext cx="7772400" cy="1627200"/>
          </a:xfrm>
          <a:prstGeom prst="rect">
            <a:avLst/>
          </a:prstGeom>
        </p:spPr>
        <p:txBody>
          <a:bodyPr lIns="90000" rIns="90000" tIns="46800" bIns="46800" anchor="ctr"/>
          <a:p>
            <a:r>
              <a:rPr b="0" lang="en-US" sz="4400" spc="-1" strike="noStrike">
                <a:solidFill>
                  <a:srgbClr val="ffffff"/>
                </a:solidFill>
                <a:uFill>
                  <a:solidFill>
                    <a:srgbClr val="ffffff"/>
                  </a:solidFill>
                </a:uFill>
                <a:latin typeface="Arial Black"/>
              </a:rPr>
              <a:t>Click to edit the title text format</a:t>
            </a:r>
            <a:endParaRPr b="0" lang="en-US" sz="4400" spc="-1" strike="noStrike">
              <a:solidFill>
                <a:srgbClr val="ffffff"/>
              </a:solidFill>
              <a:uFill>
                <a:solidFill>
                  <a:srgbClr val="ffffff"/>
                </a:solidFill>
              </a:uFill>
              <a:latin typeface="Arial Black"/>
            </a:endParaRPr>
          </a:p>
        </p:txBody>
      </p:sp>
      <p:sp>
        <p:nvSpPr>
          <p:cNvPr id="230" name="PlaceHolder 94"/>
          <p:cNvSpPr>
            <a:spLocks noGrp="1"/>
          </p:cNvSpPr>
          <p:nvPr>
            <p:ph type="subTitle"/>
          </p:nvPr>
        </p:nvSpPr>
        <p:spPr>
          <a:xfrm>
            <a:off x="1371600" y="3886200"/>
            <a:ext cx="6400800" cy="1752480"/>
          </a:xfrm>
          <a:prstGeom prst="rect">
            <a:avLst/>
          </a:prstGeom>
        </p:spPr>
        <p:txBody>
          <a:bodyPr lIns="90000" rIns="90000" tIns="46800" bIns="46800"/>
          <a:p>
            <a:pPr algn="ctr">
              <a:spcBef>
                <a:spcPts val="799"/>
              </a:spcBef>
            </a:pPr>
            <a:r>
              <a:rPr b="0" lang="en-US" sz="3200" spc="-1" strike="noStrike">
                <a:solidFill>
                  <a:srgbClr val="ffcc00"/>
                </a:solidFill>
                <a:uFill>
                  <a:solidFill>
                    <a:srgbClr val="ffffff"/>
                  </a:solidFill>
                </a:uFill>
                <a:latin typeface="Arial Black"/>
              </a:rPr>
              <a:t>Click to add Text</a:t>
            </a:r>
            <a:endParaRPr b="0" lang="en-US" sz="3200" spc="-1" strike="noStrike">
              <a:solidFill>
                <a:srgbClr val="ffcc00"/>
              </a:solidFill>
              <a:uFill>
                <a:solidFill>
                  <a:srgbClr val="ffffff"/>
                </a:solidFill>
              </a:uFill>
              <a:latin typeface="Arial Black"/>
            </a:endParaRPr>
          </a:p>
        </p:txBody>
      </p:sp>
      <p:sp>
        <p:nvSpPr>
          <p:cNvPr id="231" name="PlaceHolder 95"/>
          <p:cNvSpPr>
            <a:spLocks noGrp="1"/>
          </p:cNvSpPr>
          <p:nvPr>
            <p:ph type="dt"/>
          </p:nvPr>
        </p:nvSpPr>
        <p:spPr>
          <a:xfrm>
            <a:off x="685800" y="6248520"/>
            <a:ext cx="1905120" cy="457200"/>
          </a:xfrm>
          <a:prstGeom prst="rect">
            <a:avLst/>
          </a:prstGeom>
        </p:spPr>
        <p:txBody>
          <a:bodyPr lIns="90000" rIns="90000" tIns="46800" bIns="46800"/>
          <a:p>
            <a:pPr>
              <a:lnSpc>
                <a:spcPct val="100000"/>
              </a:lnSpc>
            </a:pPr>
            <a:r>
              <a:rPr b="0" lang="en-US" sz="1400" spc="-1" strike="noStrike">
                <a:solidFill>
                  <a:srgbClr val="ffcc00"/>
                </a:solidFill>
                <a:uFill>
                  <a:solidFill>
                    <a:srgbClr val="ffffff"/>
                  </a:solidFill>
                </a:uFill>
                <a:latin typeface="Arial Black"/>
              </a:rPr>
              <a:t>&lt;date/time&gt;</a:t>
            </a:r>
            <a:endParaRPr b="0" lang="en-US" sz="1400" spc="-1" strike="noStrike">
              <a:solidFill>
                <a:srgbClr val="ffffff"/>
              </a:solidFill>
              <a:uFill>
                <a:solidFill>
                  <a:srgbClr val="ffffff"/>
                </a:solidFill>
              </a:uFill>
              <a:latin typeface="Times New Roman"/>
            </a:endParaRPr>
          </a:p>
        </p:txBody>
      </p:sp>
      <p:sp>
        <p:nvSpPr>
          <p:cNvPr id="232" name="PlaceHolder 96"/>
          <p:cNvSpPr>
            <a:spLocks noGrp="1"/>
          </p:cNvSpPr>
          <p:nvPr>
            <p:ph type="ftr"/>
          </p:nvPr>
        </p:nvSpPr>
        <p:spPr>
          <a:xfrm>
            <a:off x="3124080" y="6248520"/>
            <a:ext cx="2895840" cy="457200"/>
          </a:xfrm>
          <a:prstGeom prst="rect">
            <a:avLst/>
          </a:prstGeom>
        </p:spPr>
        <p:txBody>
          <a:bodyPr lIns="90000" rIns="90000" tIns="46800" bIns="46800"/>
          <a:p>
            <a:pPr algn="ctr">
              <a:lnSpc>
                <a:spcPct val="100000"/>
              </a:lnSpc>
            </a:pPr>
            <a:r>
              <a:rPr b="0" lang="en-US" sz="1400" spc="-1" strike="noStrike">
                <a:solidFill>
                  <a:srgbClr val="ffcc00"/>
                </a:solidFill>
                <a:uFill>
                  <a:solidFill>
                    <a:srgbClr val="ffffff"/>
                  </a:solidFill>
                </a:uFill>
                <a:latin typeface="Arial Black"/>
              </a:rPr>
              <a:t>&lt;footer&gt;</a:t>
            </a:r>
            <a:endParaRPr b="0" lang="en-US" sz="1400" spc="-1" strike="noStrike">
              <a:solidFill>
                <a:srgbClr val="ffffff"/>
              </a:solidFill>
              <a:uFill>
                <a:solidFill>
                  <a:srgbClr val="ffffff"/>
                </a:solidFill>
              </a:uFill>
              <a:latin typeface="Times New Roman"/>
            </a:endParaRPr>
          </a:p>
        </p:txBody>
      </p:sp>
      <p:sp>
        <p:nvSpPr>
          <p:cNvPr id="233" name="PlaceHolder 97"/>
          <p:cNvSpPr>
            <a:spLocks noGrp="1"/>
          </p:cNvSpPr>
          <p:nvPr>
            <p:ph type="sldNum"/>
          </p:nvPr>
        </p:nvSpPr>
        <p:spPr>
          <a:xfrm>
            <a:off x="6553080" y="6248520"/>
            <a:ext cx="1905120" cy="457200"/>
          </a:xfrm>
          <a:prstGeom prst="rect">
            <a:avLst/>
          </a:prstGeom>
        </p:spPr>
        <p:txBody>
          <a:bodyPr lIns="90000" rIns="90000" tIns="46800" bIns="46800"/>
          <a:p>
            <a:pPr algn="r">
              <a:lnSpc>
                <a:spcPct val="100000"/>
              </a:lnSpc>
            </a:pPr>
            <a:fld id="{BEA5F14A-D8AF-4F23-AA23-3FDBD4152FE6}" type="slidenum">
              <a:rPr b="0" lang="en-US" sz="1400" spc="-1" strike="noStrike">
                <a:solidFill>
                  <a:srgbClr val="ffcc00"/>
                </a:solidFill>
                <a:uFill>
                  <a:solidFill>
                    <a:srgbClr val="ffffff"/>
                  </a:solidFill>
                </a:uFill>
                <a:latin typeface="Arial Black"/>
              </a:rPr>
              <a:t>&lt;number&gt;</a:t>
            </a:fld>
            <a:endParaRPr b="0" lang="en-US" sz="1400" spc="-1" strike="noStrike">
              <a:solidFill>
                <a:srgbClr val="ffffff"/>
              </a:solidFill>
              <a:uFill>
                <a:solidFill>
                  <a:srgbClr val="ffffff"/>
                </a:solidFill>
              </a:uFill>
              <a:latin typeface="Times New Roman"/>
            </a:endParaRPr>
          </a:p>
        </p:txBody>
      </p:sp>
      <p:sp>
        <p:nvSpPr>
          <p:cNvPr id="234" name="PlaceHolder 98"/>
          <p:cNvSpPr>
            <a:spLocks noGrp="1"/>
          </p:cNvSpPr>
          <p:nvPr>
            <p:ph type="body"/>
          </p:nvPr>
        </p:nvSpPr>
        <p:spPr>
          <a:xfrm>
            <a:off x="457200" y="1604520"/>
            <a:ext cx="8229240" cy="3977280"/>
          </a:xfrm>
          <a:prstGeom prst="rect">
            <a:avLst/>
          </a:prstGeom>
        </p:spPr>
        <p:txBody>
          <a:bodyPr lIns="0" rIns="0" tIns="0" bIns="0"/>
          <a:p>
            <a:pPr algn="ctr">
              <a:spcBef>
                <a:spcPts val="799"/>
              </a:spcBef>
            </a:pPr>
            <a:r>
              <a:rPr b="0" lang="en-US" sz="3200" spc="-1" strike="noStrike">
                <a:solidFill>
                  <a:srgbClr val="ffcc00"/>
                </a:solidFill>
                <a:uFill>
                  <a:solidFill>
                    <a:srgbClr val="ffffff"/>
                  </a:solidFill>
                </a:uFill>
                <a:latin typeface="Arial Black"/>
              </a:rPr>
              <a:t>Click to edit the outline text format</a:t>
            </a:r>
            <a:endParaRPr b="0" lang="en-US" sz="3200" spc="-1" strike="noStrike">
              <a:solidFill>
                <a:srgbClr val="ffcc00"/>
              </a:solidFill>
              <a:uFill>
                <a:solidFill>
                  <a:srgbClr val="ffffff"/>
                </a:solidFill>
              </a:uFill>
              <a:latin typeface="Arial Black"/>
            </a:endParaRPr>
          </a:p>
          <a:p>
            <a:pPr lvl="1" marL="457200" algn="ctr">
              <a:spcBef>
                <a:spcPts val="697"/>
              </a:spcBef>
              <a:buClr>
                <a:srgbClr val="fe1f08"/>
              </a:buClr>
              <a:buFont typeface="Arial Black"/>
              <a:buChar char="•"/>
            </a:pPr>
            <a:r>
              <a:rPr b="0" lang="en-US" sz="2800" spc="-1" strike="noStrike">
                <a:solidFill>
                  <a:srgbClr val="ffcc00"/>
                </a:solidFill>
                <a:uFill>
                  <a:solidFill>
                    <a:srgbClr val="ffffff"/>
                  </a:solidFill>
                </a:uFill>
                <a:latin typeface="Arial Black"/>
              </a:rPr>
              <a:t>Second Outline Level</a:t>
            </a:r>
            <a:endParaRPr b="0" lang="en-US" sz="2800" spc="-1" strike="noStrike">
              <a:solidFill>
                <a:srgbClr val="ffcc00"/>
              </a:solidFill>
              <a:uFill>
                <a:solidFill>
                  <a:srgbClr val="ffffff"/>
                </a:solidFill>
              </a:uFill>
              <a:latin typeface="Arial Black"/>
            </a:endParaRPr>
          </a:p>
          <a:p>
            <a:pPr lvl="2" marL="914400" algn="ctr">
              <a:spcBef>
                <a:spcPts val="598"/>
              </a:spcBef>
              <a:buClr>
                <a:srgbClr val="ffcc00"/>
              </a:buClr>
              <a:buFont typeface="Arial Black"/>
              <a:buChar char="•"/>
            </a:pPr>
            <a:r>
              <a:rPr b="0" lang="en-US" sz="2400" spc="-1" strike="noStrike">
                <a:solidFill>
                  <a:srgbClr val="ffcc00"/>
                </a:solidFill>
                <a:uFill>
                  <a:solidFill>
                    <a:srgbClr val="ffffff"/>
                  </a:solidFill>
                </a:uFill>
                <a:latin typeface="Arial Black"/>
              </a:rPr>
              <a:t>Third Outline Level</a:t>
            </a:r>
            <a:endParaRPr b="0" lang="en-US" sz="2400" spc="-1" strike="noStrike">
              <a:solidFill>
                <a:srgbClr val="ffcc00"/>
              </a:solidFill>
              <a:uFill>
                <a:solidFill>
                  <a:srgbClr val="ffffff"/>
                </a:solidFill>
              </a:uFill>
              <a:latin typeface="Arial Black"/>
            </a:endParaRPr>
          </a:p>
          <a:p>
            <a:pPr lvl="3" marL="1371600" algn="ctr">
              <a:spcBef>
                <a:spcPts val="499"/>
              </a:spcBef>
              <a:buClr>
                <a:srgbClr val="ffcc00"/>
              </a:buClr>
              <a:buFont typeface="Times New Roman"/>
              <a:buChar char="−"/>
            </a:pPr>
            <a:r>
              <a:rPr b="0" lang="en-US" sz="2000" spc="-1" strike="noStrike">
                <a:solidFill>
                  <a:srgbClr val="ffcc00"/>
                </a:solidFill>
                <a:uFill>
                  <a:solidFill>
                    <a:srgbClr val="ffffff"/>
                  </a:solidFill>
                </a:uFill>
                <a:latin typeface="Arial Black"/>
              </a:rPr>
              <a:t>Fourth Outline Level</a:t>
            </a:r>
            <a:endParaRPr b="0" lang="en-US" sz="2000" spc="-1" strike="noStrike">
              <a:solidFill>
                <a:srgbClr val="ffcc00"/>
              </a:solidFill>
              <a:uFill>
                <a:solidFill>
                  <a:srgbClr val="ffffff"/>
                </a:solidFill>
              </a:uFill>
              <a:latin typeface="Arial Black"/>
            </a:endParaRPr>
          </a:p>
          <a:p>
            <a:pPr lvl="4" marL="1828800" algn="ctr">
              <a:spcBef>
                <a:spcPts val="499"/>
              </a:spcBef>
              <a:buClr>
                <a:srgbClr val="ffcc00"/>
              </a:buClr>
              <a:buFont typeface="Times New Roman"/>
              <a:buChar char="–"/>
            </a:pPr>
            <a:r>
              <a:rPr b="0" lang="en-US" sz="2000" spc="-1" strike="noStrike">
                <a:solidFill>
                  <a:srgbClr val="ffcc00"/>
                </a:solidFill>
                <a:uFill>
                  <a:solidFill>
                    <a:srgbClr val="ffffff"/>
                  </a:solidFill>
                </a:uFill>
                <a:latin typeface="Arial Black"/>
              </a:rPr>
              <a:t>Fifth Outline Level</a:t>
            </a:r>
            <a:endParaRPr b="0" lang="en-US" sz="2000" spc="-1" strike="noStrike">
              <a:solidFill>
                <a:srgbClr val="ffcc00"/>
              </a:solidFill>
              <a:uFill>
                <a:solidFill>
                  <a:srgbClr val="ffffff"/>
                </a:solidFill>
              </a:uFill>
              <a:latin typeface="Arial Black"/>
            </a:endParaRPr>
          </a:p>
          <a:p>
            <a:pPr lvl="5" marL="1828800" algn="ctr">
              <a:spcBef>
                <a:spcPts val="499"/>
              </a:spcBef>
              <a:buClr>
                <a:srgbClr val="ffcc00"/>
              </a:buClr>
              <a:buFont typeface="Times New Roman"/>
              <a:buChar char="–"/>
            </a:pPr>
            <a:r>
              <a:rPr b="0" lang="en-US" sz="2000" spc="-1" strike="noStrike">
                <a:solidFill>
                  <a:srgbClr val="ffcc00"/>
                </a:solidFill>
                <a:uFill>
                  <a:solidFill>
                    <a:srgbClr val="ffffff"/>
                  </a:solidFill>
                </a:uFill>
                <a:latin typeface="Arial Black"/>
              </a:rPr>
              <a:t>Sixth Outline Level</a:t>
            </a:r>
            <a:endParaRPr b="0" lang="en-US" sz="2000" spc="-1" strike="noStrike">
              <a:solidFill>
                <a:srgbClr val="ffcc00"/>
              </a:solidFill>
              <a:uFill>
                <a:solidFill>
                  <a:srgbClr val="ffffff"/>
                </a:solidFill>
              </a:uFill>
              <a:latin typeface="Arial Black"/>
            </a:endParaRPr>
          </a:p>
          <a:p>
            <a:pPr lvl="6" marL="1828800" algn="ctr">
              <a:spcBef>
                <a:spcPts val="499"/>
              </a:spcBef>
              <a:buClr>
                <a:srgbClr val="ffcc00"/>
              </a:buClr>
              <a:buFont typeface="Times New Roman"/>
              <a:buChar char="–"/>
            </a:pPr>
            <a:r>
              <a:rPr b="0" lang="en-US" sz="2000" spc="-1" strike="noStrike">
                <a:solidFill>
                  <a:srgbClr val="ffcc00"/>
                </a:solidFill>
                <a:uFill>
                  <a:solidFill>
                    <a:srgbClr val="ffffff"/>
                  </a:solidFill>
                </a:uFill>
                <a:latin typeface="Arial Black"/>
              </a:rPr>
              <a:t>Seventh Outline Level</a:t>
            </a:r>
            <a:endParaRPr b="0" lang="en-US" sz="2000" spc="-1" strike="noStrike">
              <a:solidFill>
                <a:srgbClr val="ffcc00"/>
              </a:solidFill>
              <a:uFill>
                <a:solidFill>
                  <a:srgbClr val="ffffff"/>
                </a:solidFill>
              </a:uFill>
              <a:latin typeface="Arial Black"/>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71" name="TextShape 1"/>
          <p:cNvSpPr txBox="1"/>
          <p:nvPr/>
        </p:nvSpPr>
        <p:spPr>
          <a:xfrm>
            <a:off x="685800" y="1827360"/>
            <a:ext cx="7772400" cy="1627200"/>
          </a:xfrm>
          <a:prstGeom prst="rect">
            <a:avLst/>
          </a:prstGeom>
          <a:noFill/>
          <a:ln>
            <a:noFill/>
          </a:ln>
        </p:spPr>
        <p:txBody>
          <a:bodyPr lIns="90000" rIns="90000" tIns="46800" bIns="46800" anchor="ctr"/>
          <a:p>
            <a:pPr algn="ctr"/>
            <a:r>
              <a:rPr b="0" lang="en-US" sz="4400" spc="-1" strike="noStrike">
                <a:solidFill>
                  <a:srgbClr val="ffffff"/>
                </a:solidFill>
                <a:uFill>
                  <a:solidFill>
                    <a:srgbClr val="ffffff"/>
                  </a:solidFill>
                </a:uFill>
                <a:latin typeface="Arial Black"/>
              </a:rPr>
              <a:t>Welcome to Family Feud</a:t>
            </a:r>
            <a:br/>
            <a:endParaRPr b="0" lang="en-US" sz="4400" spc="-1" strike="noStrike">
              <a:solidFill>
                <a:srgbClr val="ffffff"/>
              </a:solidFill>
              <a:uFill>
                <a:solidFill>
                  <a:srgbClr val="ffffff"/>
                </a:solidFill>
              </a:uFill>
              <a:latin typeface="Arial Black"/>
            </a:endParaRPr>
          </a:p>
        </p:txBody>
      </p:sp>
      <p:sp>
        <p:nvSpPr>
          <p:cNvPr id="272" name="TextShape 2"/>
          <p:cNvSpPr txBox="1"/>
          <p:nvPr/>
        </p:nvSpPr>
        <p:spPr>
          <a:xfrm>
            <a:off x="1371600" y="3886200"/>
            <a:ext cx="6400800" cy="1752480"/>
          </a:xfrm>
          <a:prstGeom prst="rect">
            <a:avLst/>
          </a:prstGeom>
          <a:noFill/>
          <a:ln>
            <a:noFill/>
          </a:ln>
        </p:spPr>
        <p:txBody>
          <a:bodyPr lIns="90000" rIns="90000" tIns="46800" bIns="46800"/>
          <a:p>
            <a:pPr algn="ctr">
              <a:spcBef>
                <a:spcPts val="799"/>
              </a:spcBef>
            </a:pPr>
            <a:r>
              <a:rPr b="0" lang="en-US" sz="3200" spc="-1" strike="noStrike">
                <a:solidFill>
                  <a:srgbClr val="ffcc00"/>
                </a:solidFill>
                <a:uFill>
                  <a:solidFill>
                    <a:srgbClr val="ffffff"/>
                  </a:solidFill>
                </a:uFill>
                <a:latin typeface="Arial Black"/>
              </a:rPr>
              <a:t>Please Get Ready To Start</a:t>
            </a:r>
            <a:endParaRPr b="0" lang="en-US" sz="3200" spc="-1" strike="noStrike">
              <a:solidFill>
                <a:srgbClr val="ffcc00"/>
              </a:solidFill>
              <a:uFill>
                <a:solidFill>
                  <a:srgbClr val="ffffff"/>
                </a:solidFill>
              </a:uFill>
              <a:latin typeface="Arial Black"/>
            </a:endParaRPr>
          </a:p>
          <a:p>
            <a:pPr algn="ctr">
              <a:spcBef>
                <a:spcPts val="799"/>
              </a:spcBef>
            </a:pPr>
            <a:r>
              <a:rPr b="0" lang="en-US" sz="3200" spc="-1" strike="noStrike">
                <a:solidFill>
                  <a:srgbClr val="ffcc00"/>
                </a:solidFill>
                <a:uFill>
                  <a:solidFill>
                    <a:srgbClr val="ffffff"/>
                  </a:solidFill>
                </a:uFill>
                <a:latin typeface="Arial Black"/>
              </a:rPr>
              <a:t>The Game!</a:t>
            </a:r>
            <a:endParaRPr b="0" lang="en-US" sz="3200" spc="-1" strike="noStrike">
              <a:solidFill>
                <a:srgbClr val="ffcc00"/>
              </a:solidFill>
              <a:uFill>
                <a:solidFill>
                  <a:srgbClr val="ffffff"/>
                </a:solidFill>
              </a:uFill>
              <a:latin typeface="Arial Black"/>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73"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cc00"/>
                </a:solidFill>
                <a:uFill>
                  <a:solidFill>
                    <a:srgbClr val="ffffff"/>
                  </a:solidFill>
                </a:uFill>
                <a:latin typeface="Arial Black"/>
              </a:rPr>
              <a:t>Rules of the Game!</a:t>
            </a:r>
            <a:br/>
            <a:endParaRPr b="0" lang="en-US" sz="4400" spc="-1" strike="noStrike">
              <a:solidFill>
                <a:srgbClr val="ffffff"/>
              </a:solidFill>
              <a:uFill>
                <a:solidFill>
                  <a:srgbClr val="ffffff"/>
                </a:solidFill>
              </a:uFill>
              <a:latin typeface="Arial Black"/>
            </a:endParaRPr>
          </a:p>
        </p:txBody>
      </p:sp>
      <p:sp>
        <p:nvSpPr>
          <p:cNvPr id="274" name="TextShape 2"/>
          <p:cNvSpPr txBox="1"/>
          <p:nvPr/>
        </p:nvSpPr>
        <p:spPr>
          <a:xfrm>
            <a:off x="685800" y="1981080"/>
            <a:ext cx="7772400" cy="4114800"/>
          </a:xfrm>
          <a:prstGeom prst="rect">
            <a:avLst/>
          </a:prstGeom>
          <a:noFill/>
          <a:ln>
            <a:noFill/>
          </a:ln>
        </p:spPr>
        <p:txBody>
          <a:bodyPr lIns="90000" rIns="90000" tIns="46800" bIns="46800"/>
          <a:p>
            <a:pPr marL="342720" indent="-342720">
              <a:lnSpc>
                <a:spcPct val="80000"/>
              </a:lnSpc>
              <a:spcBef>
                <a:spcPts val="499"/>
              </a:spcBef>
              <a:buClr>
                <a:srgbClr val="ff3399"/>
              </a:buClr>
              <a:buFont typeface="Arial Black"/>
              <a:buChar char="•"/>
            </a:pPr>
            <a:r>
              <a:rPr b="0" lang="en-US" sz="2000" spc="-1" strike="noStrike">
                <a:solidFill>
                  <a:srgbClr val="ffcc00"/>
                </a:solidFill>
                <a:uFill>
                  <a:solidFill>
                    <a:srgbClr val="ffffff"/>
                  </a:solidFill>
                </a:uFill>
                <a:latin typeface="Arial Black"/>
              </a:rPr>
              <a:t> </a:t>
            </a:r>
            <a:r>
              <a:rPr b="0" lang="en-US" sz="2000" spc="-1" strike="noStrike">
                <a:solidFill>
                  <a:srgbClr val="ffcc00"/>
                </a:solidFill>
                <a:uFill>
                  <a:solidFill>
                    <a:srgbClr val="ffffff"/>
                  </a:solidFill>
                </a:uFill>
                <a:latin typeface="Arial Black"/>
              </a:rPr>
              <a:t>We will have two teams!</a:t>
            </a:r>
            <a:endParaRPr b="0" lang="en-US" sz="2000" spc="-1" strike="noStrike">
              <a:solidFill>
                <a:srgbClr val="ffcc00"/>
              </a:solidFill>
              <a:uFill>
                <a:solidFill>
                  <a:srgbClr val="ffffff"/>
                </a:solidFill>
              </a:uFill>
              <a:latin typeface="Arial Black"/>
            </a:endParaRPr>
          </a:p>
          <a:p>
            <a:pPr marL="342720" indent="-342720">
              <a:lnSpc>
                <a:spcPct val="80000"/>
              </a:lnSpc>
              <a:spcBef>
                <a:spcPts val="499"/>
              </a:spcBef>
              <a:buClr>
                <a:srgbClr val="ff3399"/>
              </a:buClr>
              <a:buFont typeface="Arial Black"/>
              <a:buChar char="•"/>
            </a:pPr>
            <a:r>
              <a:rPr b="0" lang="en-US" sz="2000" spc="-1" strike="noStrike">
                <a:solidFill>
                  <a:srgbClr val="ffcc00"/>
                </a:solidFill>
                <a:uFill>
                  <a:solidFill>
                    <a:srgbClr val="ffffff"/>
                  </a:solidFill>
                </a:uFill>
                <a:latin typeface="Arial Black"/>
              </a:rPr>
              <a:t>Team 1 will go first, then team 2</a:t>
            </a:r>
            <a:endParaRPr b="0" lang="en-US" sz="2000" spc="-1" strike="noStrike">
              <a:solidFill>
                <a:srgbClr val="ffcc00"/>
              </a:solidFill>
              <a:uFill>
                <a:solidFill>
                  <a:srgbClr val="ffffff"/>
                </a:solidFill>
              </a:uFill>
              <a:latin typeface="Arial Black"/>
            </a:endParaRPr>
          </a:p>
          <a:p>
            <a:pPr marL="342720" indent="-342720">
              <a:lnSpc>
                <a:spcPct val="80000"/>
              </a:lnSpc>
              <a:spcBef>
                <a:spcPts val="499"/>
              </a:spcBef>
              <a:buClr>
                <a:srgbClr val="ff3399"/>
              </a:buClr>
              <a:buFont typeface="Arial Black"/>
              <a:buChar char="•"/>
            </a:pPr>
            <a:r>
              <a:rPr b="0" lang="en-US" sz="2000" spc="-1" strike="noStrike">
                <a:solidFill>
                  <a:srgbClr val="ffcc00"/>
                </a:solidFill>
                <a:uFill>
                  <a:solidFill>
                    <a:srgbClr val="ffffff"/>
                  </a:solidFill>
                </a:uFill>
                <a:latin typeface="Arial Black"/>
              </a:rPr>
              <a:t>All answers to the questions will be given after each question</a:t>
            </a:r>
            <a:endParaRPr b="0" lang="en-US" sz="2000" spc="-1" strike="noStrike">
              <a:solidFill>
                <a:srgbClr val="ffcc00"/>
              </a:solidFill>
              <a:uFill>
                <a:solidFill>
                  <a:srgbClr val="ffffff"/>
                </a:solidFill>
              </a:uFill>
              <a:latin typeface="Arial Black"/>
            </a:endParaRPr>
          </a:p>
          <a:p>
            <a:pPr marL="342720" indent="-342720">
              <a:lnSpc>
                <a:spcPct val="80000"/>
              </a:lnSpc>
              <a:spcBef>
                <a:spcPts val="499"/>
              </a:spcBef>
              <a:buClr>
                <a:srgbClr val="ff3399"/>
              </a:buClr>
              <a:buFont typeface="Arial Black"/>
              <a:buChar char="•"/>
            </a:pPr>
            <a:r>
              <a:rPr b="0" lang="en-US" sz="2000" spc="-1" strike="noStrike">
                <a:solidFill>
                  <a:srgbClr val="ffcc00"/>
                </a:solidFill>
                <a:uFill>
                  <a:solidFill>
                    <a:srgbClr val="ffffff"/>
                  </a:solidFill>
                </a:uFill>
                <a:latin typeface="Arial Black"/>
              </a:rPr>
              <a:t>The team with the highest score wins the game!</a:t>
            </a:r>
            <a:endParaRPr b="0" lang="en-US" sz="2000" spc="-1" strike="noStrike">
              <a:solidFill>
                <a:srgbClr val="ffcc00"/>
              </a:solidFill>
              <a:uFill>
                <a:solidFill>
                  <a:srgbClr val="ffffff"/>
                </a:solidFill>
              </a:uFill>
              <a:latin typeface="Arial Black"/>
            </a:endParaRPr>
          </a:p>
          <a:p>
            <a:pPr marL="342720" indent="-342720">
              <a:lnSpc>
                <a:spcPct val="80000"/>
              </a:lnSpc>
              <a:spcBef>
                <a:spcPts val="499"/>
              </a:spcBef>
              <a:buClr>
                <a:srgbClr val="ff3399"/>
              </a:buClr>
              <a:buFont typeface="Arial Black"/>
              <a:buChar char="•"/>
            </a:pPr>
            <a:r>
              <a:rPr b="0" lang="en-US" sz="2000" spc="-1" strike="noStrike">
                <a:solidFill>
                  <a:srgbClr val="ffcc00"/>
                </a:solidFill>
                <a:uFill>
                  <a:solidFill>
                    <a:srgbClr val="ffffff"/>
                  </a:solidFill>
                </a:uFill>
                <a:latin typeface="Arial Black"/>
              </a:rPr>
              <a:t>Each team gets three strikes or wrong answers! After that the second team goes!</a:t>
            </a:r>
            <a:endParaRPr b="0" lang="en-US" sz="2000" spc="-1" strike="noStrike">
              <a:solidFill>
                <a:srgbClr val="ffcc00"/>
              </a:solidFill>
              <a:uFill>
                <a:solidFill>
                  <a:srgbClr val="ffffff"/>
                </a:solidFill>
              </a:uFill>
              <a:latin typeface="Arial Black"/>
            </a:endParaRPr>
          </a:p>
          <a:p>
            <a:pPr marL="342720" indent="-342720">
              <a:lnSpc>
                <a:spcPct val="80000"/>
              </a:lnSpc>
              <a:spcBef>
                <a:spcPts val="499"/>
              </a:spcBef>
              <a:buClr>
                <a:srgbClr val="ff3399"/>
              </a:buClr>
              <a:buFont typeface="Arial Black"/>
              <a:buChar char="•"/>
            </a:pPr>
            <a:r>
              <a:rPr b="0" lang="en-US" sz="2000" spc="-1" strike="noStrike">
                <a:solidFill>
                  <a:srgbClr val="ffcc00"/>
                </a:solidFill>
                <a:uFill>
                  <a:solidFill>
                    <a:srgbClr val="ffffff"/>
                  </a:solidFill>
                </a:uFill>
                <a:latin typeface="Arial Black"/>
              </a:rPr>
              <a:t>Each Question will be worth 5 points</a:t>
            </a:r>
            <a:endParaRPr b="0" lang="en-US" sz="2000" spc="-1" strike="noStrike">
              <a:solidFill>
                <a:srgbClr val="ffcc00"/>
              </a:solidFill>
              <a:uFill>
                <a:solidFill>
                  <a:srgbClr val="ffffff"/>
                </a:solidFill>
              </a:uFill>
              <a:latin typeface="Arial Black"/>
            </a:endParaRPr>
          </a:p>
          <a:p>
            <a:pPr marL="342720" indent="-342720">
              <a:lnSpc>
                <a:spcPct val="80000"/>
              </a:lnSpc>
              <a:spcBef>
                <a:spcPts val="499"/>
              </a:spcBef>
              <a:buClr>
                <a:srgbClr val="ff3399"/>
              </a:buClr>
              <a:buFont typeface="Arial Black"/>
              <a:buChar char="•"/>
            </a:pPr>
            <a:r>
              <a:rPr b="0" lang="en-US" sz="2000" spc="-1" strike="noStrike">
                <a:solidFill>
                  <a:srgbClr val="ffcc00"/>
                </a:solidFill>
                <a:uFill>
                  <a:solidFill>
                    <a:srgbClr val="ffffff"/>
                  </a:solidFill>
                </a:uFill>
                <a:latin typeface="Arial Black"/>
              </a:rPr>
              <a:t>Points will be added at the end of the game to announce the winning team!</a:t>
            </a:r>
            <a:endParaRPr b="0" lang="en-US" sz="2000" spc="-1" strike="noStrike">
              <a:solidFill>
                <a:srgbClr val="ffcc00"/>
              </a:solidFill>
              <a:uFill>
                <a:solidFill>
                  <a:srgbClr val="ffffff"/>
                </a:solidFill>
              </a:uFill>
              <a:latin typeface="Arial Black"/>
            </a:endParaRPr>
          </a:p>
          <a:p>
            <a:pPr marL="342720" indent="-342720">
              <a:lnSpc>
                <a:spcPct val="80000"/>
              </a:lnSpc>
              <a:spcBef>
                <a:spcPts val="499"/>
              </a:spcBef>
              <a:buClr>
                <a:srgbClr val="ff3399"/>
              </a:buClr>
              <a:buFont typeface="Arial Black"/>
              <a:buChar char="•"/>
            </a:pPr>
            <a:r>
              <a:rPr b="0" lang="en-US" sz="2000" spc="-1" strike="noStrike">
                <a:solidFill>
                  <a:srgbClr val="ffcc00"/>
                </a:solidFill>
                <a:uFill>
                  <a:solidFill>
                    <a:srgbClr val="ffffff"/>
                  </a:solidFill>
                </a:uFill>
                <a:latin typeface="Arial Black"/>
              </a:rPr>
              <a:t>If both teams answer the questions correctly we will go into a bonus round of one question! Whichever team can give the best answer, which will be judged by our group, wins the game!!</a:t>
            </a:r>
            <a:endParaRPr b="0" lang="en-US" sz="2000" spc="-1" strike="noStrike">
              <a:solidFill>
                <a:srgbClr val="ffcc00"/>
              </a:solidFill>
              <a:uFill>
                <a:solidFill>
                  <a:srgbClr val="ffffff"/>
                </a:solidFill>
              </a:uFill>
              <a:latin typeface="Arial Black"/>
            </a:endParaRPr>
          </a:p>
          <a:p>
            <a:pPr marL="342720" indent="-342720">
              <a:lnSpc>
                <a:spcPct val="80000"/>
              </a:lnSpc>
              <a:spcBef>
                <a:spcPts val="499"/>
              </a:spcBef>
              <a:buClr>
                <a:srgbClr val="ff3399"/>
              </a:buClr>
              <a:buFont typeface="Arial Black"/>
              <a:buChar char="•"/>
            </a:pPr>
            <a:endParaRPr b="0" lang="en-US" sz="2000" spc="-1" strike="noStrike">
              <a:solidFill>
                <a:srgbClr val="ffcc00"/>
              </a:solidFill>
              <a:uFill>
                <a:solidFill>
                  <a:srgbClr val="ffffff"/>
                </a:solidFill>
              </a:uFill>
              <a:latin typeface="Arial Black"/>
            </a:endParaRPr>
          </a:p>
          <a:p>
            <a:pPr marL="342720" indent="-342720">
              <a:lnSpc>
                <a:spcPct val="80000"/>
              </a:lnSpc>
              <a:spcBef>
                <a:spcPts val="499"/>
              </a:spcBef>
              <a:buClr>
                <a:srgbClr val="ff3399"/>
              </a:buClr>
              <a:buFont typeface="Arial Black"/>
              <a:buChar char="•"/>
            </a:pPr>
            <a:endParaRPr b="0" lang="en-US" sz="2000" spc="-1" strike="noStrike">
              <a:solidFill>
                <a:srgbClr val="ffcc00"/>
              </a:solidFill>
              <a:uFill>
                <a:solidFill>
                  <a:srgbClr val="ffffff"/>
                </a:solidFill>
              </a:uFill>
              <a:latin typeface="Arial Black"/>
            </a:endParaRPr>
          </a:p>
        </p:txBody>
      </p:sp>
    </p:spTree>
  </p:cSld>
  <p:timing>
    <p:tnLst>
      <p:par>
        <p:cTn id="3" dur="indefinite" restart="never" nodeType="tmRoot">
          <p:childTnLst>
            <p:seq>
              <p:cTn id="4" dur="indefinite" nodeType="mainSeq">
                <p:childTnLst>
                  <p:par>
                    <p:cTn id="5" fill="hold">
                      <p:stCondLst>
                        <p:cond delay="indefinite"/>
                      </p:stCondLst>
                      <p:childTnLst>
                        <p:par>
                          <p:cTn id="6" fill="hold">
                            <p:stCondLst>
                              <p:cond delay="0"/>
                            </p:stCondLst>
                            <p:childTnLst>
                              <p:par>
                                <p:cTn id="7" nodeType="clickEffect" fill="hold" presetClass="entr" presetID="25">
                                  <p:stCondLst>
                                    <p:cond delay="0"/>
                                  </p:stCondLst>
                                  <p:childTnLst>
                                    <p:set>
                                      <p:cBhvr>
                                        <p:cTn id="8" dur="1" fill="hold">
                                          <p:stCondLst>
                                            <p:cond delay="0"/>
                                          </p:stCondLst>
                                        </p:cTn>
                                        <p:tgtEl>
                                          <p:spTgt spid="274">
                                            <p:txEl>
                                              <p:pRg st="0" end="25"/>
                                            </p:txEl>
                                          </p:spTgt>
                                        </p:tgtEl>
                                        <p:attrNameLst>
                                          <p:attrName>style.visibility</p:attrName>
                                        </p:attrNameLst>
                                      </p:cBhvr>
                                      <p:to>
                                        <p:strVal val="visible"/>
                                      </p:to>
                                    </p:set>
                                    <p:anim calcmode="lin" valueType="num">
                                      <p:cBhvr additive="repl">
                                        <p:cTn id="9" dur="500" fill="hold">
                                          <p:stCondLst>
                                            <p:cond delay="0"/>
                                          </p:stCondLst>
                                        </p:cTn>
                                        <p:tgtEl>
                                          <p:spTgt spid="274">
                                            <p:txEl>
                                              <p:pRg st="0" end="25"/>
                                            </p:txEl>
                                          </p:spTgt>
                                        </p:tgtEl>
                                        <p:attrNameLst>
                                          <p:attrName/>
                                        </p:attrNameLst>
                                      </p:cBhvr>
                                      <p:tavLst>
                                        <p:tav tm="0">
                                          <p:val>
                                            <p:strVal val="-90"/>
                                          </p:val>
                                        </p:tav>
                                        <p:tav tm="100000">
                                          <p:val>
                                            <p:strVal val="0"/>
                                          </p:val>
                                        </p:tav>
                                      </p:tavLst>
                                    </p:anim>
                                    <p:anim calcmode="lin" valueType="num">
                                      <p:cBhvr additive="repl">
                                        <p:cTn id="10" dur="500" fill="hold">
                                          <p:stCondLst>
                                            <p:cond delay="0"/>
                                          </p:stCondLst>
                                        </p:cTn>
                                        <p:tgtEl>
                                          <p:spTgt spid="274">
                                            <p:txEl>
                                              <p:pRg st="0" end="25"/>
                                            </p:txEl>
                                          </p:spTgt>
                                        </p:tgtEl>
                                        <p:attrNameLst>
                                          <p:attrName/>
                                        </p:attrNameLst>
                                      </p:cBhvr>
                                      <p:tavLst>
                                        <p:tav tm="0">
                                          <p:val>
                                            <p:strVal val="#ppt_w"/>
                                          </p:val>
                                        </p:tav>
                                        <p:tav tm="100000">
                                          <p:val>
                                            <p:strVal val="#ppt_w*.05"/>
                                          </p:val>
                                        </p:tav>
                                      </p:tavLst>
                                    </p:anim>
                                    <p:anim calcmode="lin" valueType="num">
                                      <p:cBhvr additive="repl">
                                        <p:cTn id="11" dur="500" fill="hold">
                                          <p:stCondLst>
                                            <p:cond delay="500"/>
                                          </p:stCondLst>
                                        </p:cTn>
                                        <p:tgtEl>
                                          <p:spTgt spid="274">
                                            <p:txEl>
                                              <p:pRg st="0" end="25"/>
                                            </p:txEl>
                                          </p:spTgt>
                                        </p:tgtEl>
                                        <p:attrNameLst>
                                          <p:attrName/>
                                        </p:attrNameLst>
                                      </p:cBhvr>
                                      <p:tavLst>
                                        <p:tav tm="0">
                                          <p:val>
                                            <p:strVal val="#ppt_w*.05"/>
                                          </p:val>
                                        </p:tav>
                                        <p:tav tm="100000">
                                          <p:val>
                                            <p:strVal val="#ppt_w"/>
                                          </p:val>
                                        </p:tav>
                                      </p:tavLst>
                                    </p:anim>
                                    <p:anim calcmode="lin" valueType="num">
                                      <p:cBhvr additive="repl">
                                        <p:cTn id="12" dur="1000" fill="hold"/>
                                        <p:tgtEl>
                                          <p:spTgt spid="274">
                                            <p:txEl>
                                              <p:pRg st="0" end="25"/>
                                            </p:txEl>
                                          </p:spTgt>
                                        </p:tgtEl>
                                        <p:attrNameLst>
                                          <p:attrName/>
                                        </p:attrNameLst>
                                      </p:cBhvr>
                                      <p:tavLst>
                                        <p:tav tm="0">
                                          <p:val>
                                            <p:strVal val="#ppt_h"/>
                                          </p:val>
                                        </p:tav>
                                        <p:tav tm="100000">
                                          <p:val>
                                            <p:strVal val="#ppt_h"/>
                                          </p:val>
                                        </p:tav>
                                      </p:tavLst>
                                    </p:anim>
                                    <p:anim calcmode="lin" valueType="num">
                                      <p:cBhvr additive="repl">
                                        <p:cTn id="13" dur="500" fill="hold">
                                          <p:stCondLst>
                                            <p:cond delay="0"/>
                                          </p:stCondLst>
                                        </p:cTn>
                                        <p:tgtEl>
                                          <p:spTgt spid="274">
                                            <p:txEl>
                                              <p:pRg st="0" end="25"/>
                                            </p:txEl>
                                          </p:spTgt>
                                        </p:tgtEl>
                                        <p:attrNameLst>
                                          <p:attrName>ppt_x</p:attrName>
                                        </p:attrNameLst>
                                      </p:cBhvr>
                                      <p:tavLst>
                                        <p:tav tm="0">
                                          <p:val>
                                            <p:strVal val="#ppt_x+.4"/>
                                          </p:val>
                                        </p:tav>
                                        <p:tav tm="100000">
                                          <p:val>
                                            <p:strVal val="#ppt_x"/>
                                          </p:val>
                                        </p:tav>
                                      </p:tavLst>
                                    </p:anim>
                                    <p:anim calcmode="lin" valueType="num">
                                      <p:cBhvr additive="repl">
                                        <p:cTn id="14" dur="500" fill="hold">
                                          <p:stCondLst>
                                            <p:cond delay="0"/>
                                          </p:stCondLst>
                                        </p:cTn>
                                        <p:tgtEl>
                                          <p:spTgt spid="274">
                                            <p:txEl>
                                              <p:pRg st="0" end="25"/>
                                            </p:txEl>
                                          </p:spTgt>
                                        </p:tgtEl>
                                        <p:attrNameLst>
                                          <p:attrName>ppt_y</p:attrName>
                                        </p:attrNameLst>
                                      </p:cBhvr>
                                      <p:tavLst>
                                        <p:tav tm="0">
                                          <p:val>
                                            <p:strVal val="#ppt_y-.2"/>
                                          </p:val>
                                        </p:tav>
                                        <p:tav tm="100000">
                                          <p:val>
                                            <p:strVal val="#ppt_y+.1"/>
                                          </p:val>
                                        </p:tav>
                                      </p:tavLst>
                                    </p:anim>
                                    <p:anim calcmode="lin" valueType="num">
                                      <p:cBhvr additive="repl">
                                        <p:cTn id="15" dur="500" fill="hold">
                                          <p:stCondLst>
                                            <p:cond delay="500"/>
                                          </p:stCondLst>
                                        </p:cTn>
                                        <p:tgtEl>
                                          <p:spTgt spid="274">
                                            <p:txEl>
                                              <p:pRg st="0" end="25"/>
                                            </p:txEl>
                                          </p:spTgt>
                                        </p:tgtEl>
                                        <p:attrNameLst>
                                          <p:attrName>ppt_y</p:attrName>
                                        </p:attrNameLst>
                                      </p:cBhvr>
                                      <p:tavLst>
                                        <p:tav tm="0">
                                          <p:val>
                                            <p:strVal val="#ppt_y+.1"/>
                                          </p:val>
                                        </p:tav>
                                        <p:tav tm="100000">
                                          <p:val>
                                            <p:strVal val="#ppt_y"/>
                                          </p:val>
                                        </p:tav>
                                      </p:tavLst>
                                    </p:anim>
                                    <p:animEffect filter="fade" transition="in">
                                      <p:cBhvr additive="repl">
                                        <p:cTn id="16" dur="1000">
                                          <p:stCondLst>
                                            <p:cond delay="0"/>
                                          </p:stCondLst>
                                        </p:cTn>
                                        <p:tgtEl>
                                          <p:spTgt spid="274">
                                            <p:txEl>
                                              <p:pRg st="0" end="25"/>
                                            </p:txEl>
                                          </p:spTgt>
                                        </p:tgtEl>
                                      </p:cBhvr>
                                    </p:animEffect>
                                  </p:childTnLst>
                                </p:cTn>
                              </p:par>
                            </p:childTnLst>
                          </p:cTn>
                        </p:par>
                      </p:childTnLst>
                    </p:cTn>
                  </p:par>
                  <p:par>
                    <p:cTn id="17" fill="hold">
                      <p:stCondLst>
                        <p:cond delay="indefinite"/>
                      </p:stCondLst>
                      <p:childTnLst>
                        <p:par>
                          <p:cTn id="18" fill="hold">
                            <p:stCondLst>
                              <p:cond delay="0"/>
                            </p:stCondLst>
                            <p:childTnLst>
                              <p:par>
                                <p:cTn id="19" nodeType="clickEffect" fill="hold" presetClass="entr" presetID="25">
                                  <p:stCondLst>
                                    <p:cond delay="0"/>
                                  </p:stCondLst>
                                  <p:childTnLst>
                                    <p:set>
                                      <p:cBhvr>
                                        <p:cTn id="20" dur="1" fill="hold">
                                          <p:stCondLst>
                                            <p:cond delay="0"/>
                                          </p:stCondLst>
                                        </p:cTn>
                                        <p:tgtEl>
                                          <p:spTgt spid="274">
                                            <p:txEl>
                                              <p:pRg st="25" end="59"/>
                                            </p:txEl>
                                          </p:spTgt>
                                        </p:tgtEl>
                                        <p:attrNameLst>
                                          <p:attrName>style.visibility</p:attrName>
                                        </p:attrNameLst>
                                      </p:cBhvr>
                                      <p:to>
                                        <p:strVal val="visible"/>
                                      </p:to>
                                    </p:set>
                                    <p:anim calcmode="lin" valueType="num">
                                      <p:cBhvr additive="repl">
                                        <p:cTn id="21" dur="500" fill="hold">
                                          <p:stCondLst>
                                            <p:cond delay="0"/>
                                          </p:stCondLst>
                                        </p:cTn>
                                        <p:tgtEl>
                                          <p:spTgt spid="274">
                                            <p:txEl>
                                              <p:pRg st="25" end="59"/>
                                            </p:txEl>
                                          </p:spTgt>
                                        </p:tgtEl>
                                        <p:attrNameLst>
                                          <p:attrName/>
                                        </p:attrNameLst>
                                      </p:cBhvr>
                                      <p:tavLst>
                                        <p:tav tm="0">
                                          <p:val>
                                            <p:strVal val="-90"/>
                                          </p:val>
                                        </p:tav>
                                        <p:tav tm="100000">
                                          <p:val>
                                            <p:strVal val="0"/>
                                          </p:val>
                                        </p:tav>
                                      </p:tavLst>
                                    </p:anim>
                                    <p:anim calcmode="lin" valueType="num">
                                      <p:cBhvr additive="repl">
                                        <p:cTn id="22" dur="500" fill="hold">
                                          <p:stCondLst>
                                            <p:cond delay="0"/>
                                          </p:stCondLst>
                                        </p:cTn>
                                        <p:tgtEl>
                                          <p:spTgt spid="274">
                                            <p:txEl>
                                              <p:pRg st="25" end="59"/>
                                            </p:txEl>
                                          </p:spTgt>
                                        </p:tgtEl>
                                        <p:attrNameLst>
                                          <p:attrName/>
                                        </p:attrNameLst>
                                      </p:cBhvr>
                                      <p:tavLst>
                                        <p:tav tm="0">
                                          <p:val>
                                            <p:strVal val="#ppt_w"/>
                                          </p:val>
                                        </p:tav>
                                        <p:tav tm="100000">
                                          <p:val>
                                            <p:strVal val="#ppt_w*.05"/>
                                          </p:val>
                                        </p:tav>
                                      </p:tavLst>
                                    </p:anim>
                                    <p:anim calcmode="lin" valueType="num">
                                      <p:cBhvr additive="repl">
                                        <p:cTn id="23" dur="500" fill="hold">
                                          <p:stCondLst>
                                            <p:cond delay="500"/>
                                          </p:stCondLst>
                                        </p:cTn>
                                        <p:tgtEl>
                                          <p:spTgt spid="274">
                                            <p:txEl>
                                              <p:pRg st="25" end="59"/>
                                            </p:txEl>
                                          </p:spTgt>
                                        </p:tgtEl>
                                        <p:attrNameLst>
                                          <p:attrName/>
                                        </p:attrNameLst>
                                      </p:cBhvr>
                                      <p:tavLst>
                                        <p:tav tm="0">
                                          <p:val>
                                            <p:strVal val="#ppt_w*.05"/>
                                          </p:val>
                                        </p:tav>
                                        <p:tav tm="100000">
                                          <p:val>
                                            <p:strVal val="#ppt_w"/>
                                          </p:val>
                                        </p:tav>
                                      </p:tavLst>
                                    </p:anim>
                                    <p:anim calcmode="lin" valueType="num">
                                      <p:cBhvr additive="repl">
                                        <p:cTn id="24" dur="1000" fill="hold"/>
                                        <p:tgtEl>
                                          <p:spTgt spid="274">
                                            <p:txEl>
                                              <p:pRg st="25" end="59"/>
                                            </p:txEl>
                                          </p:spTgt>
                                        </p:tgtEl>
                                        <p:attrNameLst>
                                          <p:attrName/>
                                        </p:attrNameLst>
                                      </p:cBhvr>
                                      <p:tavLst>
                                        <p:tav tm="0">
                                          <p:val>
                                            <p:strVal val="#ppt_h"/>
                                          </p:val>
                                        </p:tav>
                                        <p:tav tm="100000">
                                          <p:val>
                                            <p:strVal val="#ppt_h"/>
                                          </p:val>
                                        </p:tav>
                                      </p:tavLst>
                                    </p:anim>
                                    <p:anim calcmode="lin" valueType="num">
                                      <p:cBhvr additive="repl">
                                        <p:cTn id="25" dur="500" fill="hold">
                                          <p:stCondLst>
                                            <p:cond delay="0"/>
                                          </p:stCondLst>
                                        </p:cTn>
                                        <p:tgtEl>
                                          <p:spTgt spid="274">
                                            <p:txEl>
                                              <p:pRg st="25" end="59"/>
                                            </p:txEl>
                                          </p:spTgt>
                                        </p:tgtEl>
                                        <p:attrNameLst>
                                          <p:attrName>ppt_x</p:attrName>
                                        </p:attrNameLst>
                                      </p:cBhvr>
                                      <p:tavLst>
                                        <p:tav tm="0">
                                          <p:val>
                                            <p:strVal val="#ppt_x+.4"/>
                                          </p:val>
                                        </p:tav>
                                        <p:tav tm="100000">
                                          <p:val>
                                            <p:strVal val="#ppt_x"/>
                                          </p:val>
                                        </p:tav>
                                      </p:tavLst>
                                    </p:anim>
                                    <p:anim calcmode="lin" valueType="num">
                                      <p:cBhvr additive="repl">
                                        <p:cTn id="26" dur="500" fill="hold">
                                          <p:stCondLst>
                                            <p:cond delay="0"/>
                                          </p:stCondLst>
                                        </p:cTn>
                                        <p:tgtEl>
                                          <p:spTgt spid="274">
                                            <p:txEl>
                                              <p:pRg st="25" end="59"/>
                                            </p:txEl>
                                          </p:spTgt>
                                        </p:tgtEl>
                                        <p:attrNameLst>
                                          <p:attrName>ppt_y</p:attrName>
                                        </p:attrNameLst>
                                      </p:cBhvr>
                                      <p:tavLst>
                                        <p:tav tm="0">
                                          <p:val>
                                            <p:strVal val="#ppt_y-.2"/>
                                          </p:val>
                                        </p:tav>
                                        <p:tav tm="100000">
                                          <p:val>
                                            <p:strVal val="#ppt_y+.1"/>
                                          </p:val>
                                        </p:tav>
                                      </p:tavLst>
                                    </p:anim>
                                    <p:anim calcmode="lin" valueType="num">
                                      <p:cBhvr additive="repl">
                                        <p:cTn id="27" dur="500" fill="hold">
                                          <p:stCondLst>
                                            <p:cond delay="500"/>
                                          </p:stCondLst>
                                        </p:cTn>
                                        <p:tgtEl>
                                          <p:spTgt spid="274">
                                            <p:txEl>
                                              <p:pRg st="25" end="59"/>
                                            </p:txEl>
                                          </p:spTgt>
                                        </p:tgtEl>
                                        <p:attrNameLst>
                                          <p:attrName>ppt_y</p:attrName>
                                        </p:attrNameLst>
                                      </p:cBhvr>
                                      <p:tavLst>
                                        <p:tav tm="0">
                                          <p:val>
                                            <p:strVal val="#ppt_y+.1"/>
                                          </p:val>
                                        </p:tav>
                                        <p:tav tm="100000">
                                          <p:val>
                                            <p:strVal val="#ppt_y"/>
                                          </p:val>
                                        </p:tav>
                                      </p:tavLst>
                                    </p:anim>
                                    <p:animEffect filter="fade" transition="in">
                                      <p:cBhvr additive="repl">
                                        <p:cTn id="28" dur="1000">
                                          <p:stCondLst>
                                            <p:cond delay="0"/>
                                          </p:stCondLst>
                                        </p:cTn>
                                        <p:tgtEl>
                                          <p:spTgt spid="274">
                                            <p:txEl>
                                              <p:pRg st="25" end="59"/>
                                            </p:txEl>
                                          </p:spTgt>
                                        </p:tgtEl>
                                      </p:cBhvr>
                                    </p:animEffect>
                                  </p:childTnLst>
                                </p:cTn>
                              </p:par>
                            </p:childTnLst>
                          </p:cTn>
                        </p:par>
                      </p:childTnLst>
                    </p:cTn>
                  </p:par>
                  <p:par>
                    <p:cTn id="29" fill="hold">
                      <p:stCondLst>
                        <p:cond delay="indefinite"/>
                      </p:stCondLst>
                      <p:childTnLst>
                        <p:par>
                          <p:cTn id="30" fill="hold">
                            <p:stCondLst>
                              <p:cond delay="0"/>
                            </p:stCondLst>
                            <p:childTnLst>
                              <p:par>
                                <p:cTn id="31" nodeType="clickEffect" fill="hold" presetClass="entr" presetID="25">
                                  <p:stCondLst>
                                    <p:cond delay="0"/>
                                  </p:stCondLst>
                                  <p:childTnLst>
                                    <p:set>
                                      <p:cBhvr>
                                        <p:cTn id="32" dur="1" fill="hold">
                                          <p:stCondLst>
                                            <p:cond delay="0"/>
                                          </p:stCondLst>
                                        </p:cTn>
                                        <p:tgtEl>
                                          <p:spTgt spid="274">
                                            <p:txEl>
                                              <p:pRg st="59" end="122"/>
                                            </p:txEl>
                                          </p:spTgt>
                                        </p:tgtEl>
                                        <p:attrNameLst>
                                          <p:attrName>style.visibility</p:attrName>
                                        </p:attrNameLst>
                                      </p:cBhvr>
                                      <p:to>
                                        <p:strVal val="visible"/>
                                      </p:to>
                                    </p:set>
                                    <p:anim calcmode="lin" valueType="num">
                                      <p:cBhvr additive="repl">
                                        <p:cTn id="33" dur="500" fill="hold">
                                          <p:stCondLst>
                                            <p:cond delay="0"/>
                                          </p:stCondLst>
                                        </p:cTn>
                                        <p:tgtEl>
                                          <p:spTgt spid="274">
                                            <p:txEl>
                                              <p:pRg st="59" end="122"/>
                                            </p:txEl>
                                          </p:spTgt>
                                        </p:tgtEl>
                                        <p:attrNameLst>
                                          <p:attrName/>
                                        </p:attrNameLst>
                                      </p:cBhvr>
                                      <p:tavLst>
                                        <p:tav tm="0">
                                          <p:val>
                                            <p:strVal val="-90"/>
                                          </p:val>
                                        </p:tav>
                                        <p:tav tm="100000">
                                          <p:val>
                                            <p:strVal val="0"/>
                                          </p:val>
                                        </p:tav>
                                      </p:tavLst>
                                    </p:anim>
                                    <p:anim calcmode="lin" valueType="num">
                                      <p:cBhvr additive="repl">
                                        <p:cTn id="34" dur="500" fill="hold">
                                          <p:stCondLst>
                                            <p:cond delay="0"/>
                                          </p:stCondLst>
                                        </p:cTn>
                                        <p:tgtEl>
                                          <p:spTgt spid="274">
                                            <p:txEl>
                                              <p:pRg st="59" end="122"/>
                                            </p:txEl>
                                          </p:spTgt>
                                        </p:tgtEl>
                                        <p:attrNameLst>
                                          <p:attrName/>
                                        </p:attrNameLst>
                                      </p:cBhvr>
                                      <p:tavLst>
                                        <p:tav tm="0">
                                          <p:val>
                                            <p:strVal val="#ppt_w"/>
                                          </p:val>
                                        </p:tav>
                                        <p:tav tm="100000">
                                          <p:val>
                                            <p:strVal val="#ppt_w*.05"/>
                                          </p:val>
                                        </p:tav>
                                      </p:tavLst>
                                    </p:anim>
                                    <p:anim calcmode="lin" valueType="num">
                                      <p:cBhvr additive="repl">
                                        <p:cTn id="35" dur="500" fill="hold">
                                          <p:stCondLst>
                                            <p:cond delay="500"/>
                                          </p:stCondLst>
                                        </p:cTn>
                                        <p:tgtEl>
                                          <p:spTgt spid="274">
                                            <p:txEl>
                                              <p:pRg st="59" end="122"/>
                                            </p:txEl>
                                          </p:spTgt>
                                        </p:tgtEl>
                                        <p:attrNameLst>
                                          <p:attrName/>
                                        </p:attrNameLst>
                                      </p:cBhvr>
                                      <p:tavLst>
                                        <p:tav tm="0">
                                          <p:val>
                                            <p:strVal val="#ppt_w*.05"/>
                                          </p:val>
                                        </p:tav>
                                        <p:tav tm="100000">
                                          <p:val>
                                            <p:strVal val="#ppt_w"/>
                                          </p:val>
                                        </p:tav>
                                      </p:tavLst>
                                    </p:anim>
                                    <p:anim calcmode="lin" valueType="num">
                                      <p:cBhvr additive="repl">
                                        <p:cTn id="36" dur="1000" fill="hold"/>
                                        <p:tgtEl>
                                          <p:spTgt spid="274">
                                            <p:txEl>
                                              <p:pRg st="59" end="122"/>
                                            </p:txEl>
                                          </p:spTgt>
                                        </p:tgtEl>
                                        <p:attrNameLst>
                                          <p:attrName/>
                                        </p:attrNameLst>
                                      </p:cBhvr>
                                      <p:tavLst>
                                        <p:tav tm="0">
                                          <p:val>
                                            <p:strVal val="#ppt_h"/>
                                          </p:val>
                                        </p:tav>
                                        <p:tav tm="100000">
                                          <p:val>
                                            <p:strVal val="#ppt_h"/>
                                          </p:val>
                                        </p:tav>
                                      </p:tavLst>
                                    </p:anim>
                                    <p:anim calcmode="lin" valueType="num">
                                      <p:cBhvr additive="repl">
                                        <p:cTn id="37" dur="500" fill="hold">
                                          <p:stCondLst>
                                            <p:cond delay="0"/>
                                          </p:stCondLst>
                                        </p:cTn>
                                        <p:tgtEl>
                                          <p:spTgt spid="274">
                                            <p:txEl>
                                              <p:pRg st="59" end="122"/>
                                            </p:txEl>
                                          </p:spTgt>
                                        </p:tgtEl>
                                        <p:attrNameLst>
                                          <p:attrName>ppt_x</p:attrName>
                                        </p:attrNameLst>
                                      </p:cBhvr>
                                      <p:tavLst>
                                        <p:tav tm="0">
                                          <p:val>
                                            <p:strVal val="#ppt_x+.4"/>
                                          </p:val>
                                        </p:tav>
                                        <p:tav tm="100000">
                                          <p:val>
                                            <p:strVal val="#ppt_x"/>
                                          </p:val>
                                        </p:tav>
                                      </p:tavLst>
                                    </p:anim>
                                    <p:anim calcmode="lin" valueType="num">
                                      <p:cBhvr additive="repl">
                                        <p:cTn id="38" dur="500" fill="hold">
                                          <p:stCondLst>
                                            <p:cond delay="0"/>
                                          </p:stCondLst>
                                        </p:cTn>
                                        <p:tgtEl>
                                          <p:spTgt spid="274">
                                            <p:txEl>
                                              <p:pRg st="59" end="122"/>
                                            </p:txEl>
                                          </p:spTgt>
                                        </p:tgtEl>
                                        <p:attrNameLst>
                                          <p:attrName>ppt_y</p:attrName>
                                        </p:attrNameLst>
                                      </p:cBhvr>
                                      <p:tavLst>
                                        <p:tav tm="0">
                                          <p:val>
                                            <p:strVal val="#ppt_y-.2"/>
                                          </p:val>
                                        </p:tav>
                                        <p:tav tm="100000">
                                          <p:val>
                                            <p:strVal val="#ppt_y+.1"/>
                                          </p:val>
                                        </p:tav>
                                      </p:tavLst>
                                    </p:anim>
                                    <p:anim calcmode="lin" valueType="num">
                                      <p:cBhvr additive="repl">
                                        <p:cTn id="39" dur="500" fill="hold">
                                          <p:stCondLst>
                                            <p:cond delay="500"/>
                                          </p:stCondLst>
                                        </p:cTn>
                                        <p:tgtEl>
                                          <p:spTgt spid="274">
                                            <p:txEl>
                                              <p:pRg st="59" end="122"/>
                                            </p:txEl>
                                          </p:spTgt>
                                        </p:tgtEl>
                                        <p:attrNameLst>
                                          <p:attrName>ppt_y</p:attrName>
                                        </p:attrNameLst>
                                      </p:cBhvr>
                                      <p:tavLst>
                                        <p:tav tm="0">
                                          <p:val>
                                            <p:strVal val="#ppt_y+.1"/>
                                          </p:val>
                                        </p:tav>
                                        <p:tav tm="100000">
                                          <p:val>
                                            <p:strVal val="#ppt_y"/>
                                          </p:val>
                                        </p:tav>
                                      </p:tavLst>
                                    </p:anim>
                                    <p:animEffect filter="fade" transition="in">
                                      <p:cBhvr additive="repl">
                                        <p:cTn id="40" dur="1000">
                                          <p:stCondLst>
                                            <p:cond delay="0"/>
                                          </p:stCondLst>
                                        </p:cTn>
                                        <p:tgtEl>
                                          <p:spTgt spid="274">
                                            <p:txEl>
                                              <p:pRg st="59" end="122"/>
                                            </p:txEl>
                                          </p:spTgt>
                                        </p:tgtEl>
                                      </p:cBhvr>
                                    </p:animEffect>
                                  </p:childTnLst>
                                </p:cTn>
                              </p:par>
                            </p:childTnLst>
                          </p:cTn>
                        </p:par>
                      </p:childTnLst>
                    </p:cTn>
                  </p:par>
                  <p:par>
                    <p:cTn id="41" fill="hold">
                      <p:stCondLst>
                        <p:cond delay="indefinite"/>
                      </p:stCondLst>
                      <p:childTnLst>
                        <p:par>
                          <p:cTn id="42" fill="hold">
                            <p:stCondLst>
                              <p:cond delay="0"/>
                            </p:stCondLst>
                            <p:childTnLst>
                              <p:par>
                                <p:cTn id="43" nodeType="clickEffect" fill="hold" presetClass="entr" presetID="25">
                                  <p:stCondLst>
                                    <p:cond delay="0"/>
                                  </p:stCondLst>
                                  <p:childTnLst>
                                    <p:set>
                                      <p:cBhvr>
                                        <p:cTn id="44" dur="1" fill="hold">
                                          <p:stCondLst>
                                            <p:cond delay="0"/>
                                          </p:stCondLst>
                                        </p:cTn>
                                        <p:tgtEl>
                                          <p:spTgt spid="274">
                                            <p:txEl>
                                              <p:pRg st="122" end="169"/>
                                            </p:txEl>
                                          </p:spTgt>
                                        </p:tgtEl>
                                        <p:attrNameLst>
                                          <p:attrName>style.visibility</p:attrName>
                                        </p:attrNameLst>
                                      </p:cBhvr>
                                      <p:to>
                                        <p:strVal val="visible"/>
                                      </p:to>
                                    </p:set>
                                    <p:anim calcmode="lin" valueType="num">
                                      <p:cBhvr additive="repl">
                                        <p:cTn id="45" dur="500" fill="hold">
                                          <p:stCondLst>
                                            <p:cond delay="0"/>
                                          </p:stCondLst>
                                        </p:cTn>
                                        <p:tgtEl>
                                          <p:spTgt spid="274">
                                            <p:txEl>
                                              <p:pRg st="122" end="169"/>
                                            </p:txEl>
                                          </p:spTgt>
                                        </p:tgtEl>
                                        <p:attrNameLst>
                                          <p:attrName/>
                                        </p:attrNameLst>
                                      </p:cBhvr>
                                      <p:tavLst>
                                        <p:tav tm="0">
                                          <p:val>
                                            <p:strVal val="-90"/>
                                          </p:val>
                                        </p:tav>
                                        <p:tav tm="100000">
                                          <p:val>
                                            <p:strVal val="0"/>
                                          </p:val>
                                        </p:tav>
                                      </p:tavLst>
                                    </p:anim>
                                    <p:anim calcmode="lin" valueType="num">
                                      <p:cBhvr additive="repl">
                                        <p:cTn id="46" dur="500" fill="hold">
                                          <p:stCondLst>
                                            <p:cond delay="0"/>
                                          </p:stCondLst>
                                        </p:cTn>
                                        <p:tgtEl>
                                          <p:spTgt spid="274">
                                            <p:txEl>
                                              <p:pRg st="122" end="169"/>
                                            </p:txEl>
                                          </p:spTgt>
                                        </p:tgtEl>
                                        <p:attrNameLst>
                                          <p:attrName/>
                                        </p:attrNameLst>
                                      </p:cBhvr>
                                      <p:tavLst>
                                        <p:tav tm="0">
                                          <p:val>
                                            <p:strVal val="#ppt_w"/>
                                          </p:val>
                                        </p:tav>
                                        <p:tav tm="100000">
                                          <p:val>
                                            <p:strVal val="#ppt_w*.05"/>
                                          </p:val>
                                        </p:tav>
                                      </p:tavLst>
                                    </p:anim>
                                    <p:anim calcmode="lin" valueType="num">
                                      <p:cBhvr additive="repl">
                                        <p:cTn id="47" dur="500" fill="hold">
                                          <p:stCondLst>
                                            <p:cond delay="500"/>
                                          </p:stCondLst>
                                        </p:cTn>
                                        <p:tgtEl>
                                          <p:spTgt spid="274">
                                            <p:txEl>
                                              <p:pRg st="122" end="169"/>
                                            </p:txEl>
                                          </p:spTgt>
                                        </p:tgtEl>
                                        <p:attrNameLst>
                                          <p:attrName/>
                                        </p:attrNameLst>
                                      </p:cBhvr>
                                      <p:tavLst>
                                        <p:tav tm="0">
                                          <p:val>
                                            <p:strVal val="#ppt_w*.05"/>
                                          </p:val>
                                        </p:tav>
                                        <p:tav tm="100000">
                                          <p:val>
                                            <p:strVal val="#ppt_w"/>
                                          </p:val>
                                        </p:tav>
                                      </p:tavLst>
                                    </p:anim>
                                    <p:anim calcmode="lin" valueType="num">
                                      <p:cBhvr additive="repl">
                                        <p:cTn id="48" dur="1000" fill="hold"/>
                                        <p:tgtEl>
                                          <p:spTgt spid="274">
                                            <p:txEl>
                                              <p:pRg st="122" end="169"/>
                                            </p:txEl>
                                          </p:spTgt>
                                        </p:tgtEl>
                                        <p:attrNameLst>
                                          <p:attrName/>
                                        </p:attrNameLst>
                                      </p:cBhvr>
                                      <p:tavLst>
                                        <p:tav tm="0">
                                          <p:val>
                                            <p:strVal val="#ppt_h"/>
                                          </p:val>
                                        </p:tav>
                                        <p:tav tm="100000">
                                          <p:val>
                                            <p:strVal val="#ppt_h"/>
                                          </p:val>
                                        </p:tav>
                                      </p:tavLst>
                                    </p:anim>
                                    <p:anim calcmode="lin" valueType="num">
                                      <p:cBhvr additive="repl">
                                        <p:cTn id="49" dur="500" fill="hold">
                                          <p:stCondLst>
                                            <p:cond delay="0"/>
                                          </p:stCondLst>
                                        </p:cTn>
                                        <p:tgtEl>
                                          <p:spTgt spid="274">
                                            <p:txEl>
                                              <p:pRg st="122" end="169"/>
                                            </p:txEl>
                                          </p:spTgt>
                                        </p:tgtEl>
                                        <p:attrNameLst>
                                          <p:attrName>ppt_x</p:attrName>
                                        </p:attrNameLst>
                                      </p:cBhvr>
                                      <p:tavLst>
                                        <p:tav tm="0">
                                          <p:val>
                                            <p:strVal val="#ppt_x+.4"/>
                                          </p:val>
                                        </p:tav>
                                        <p:tav tm="100000">
                                          <p:val>
                                            <p:strVal val="#ppt_x"/>
                                          </p:val>
                                        </p:tav>
                                      </p:tavLst>
                                    </p:anim>
                                    <p:anim calcmode="lin" valueType="num">
                                      <p:cBhvr additive="repl">
                                        <p:cTn id="50" dur="500" fill="hold">
                                          <p:stCondLst>
                                            <p:cond delay="0"/>
                                          </p:stCondLst>
                                        </p:cTn>
                                        <p:tgtEl>
                                          <p:spTgt spid="274">
                                            <p:txEl>
                                              <p:pRg st="122" end="169"/>
                                            </p:txEl>
                                          </p:spTgt>
                                        </p:tgtEl>
                                        <p:attrNameLst>
                                          <p:attrName>ppt_y</p:attrName>
                                        </p:attrNameLst>
                                      </p:cBhvr>
                                      <p:tavLst>
                                        <p:tav tm="0">
                                          <p:val>
                                            <p:strVal val="#ppt_y-.2"/>
                                          </p:val>
                                        </p:tav>
                                        <p:tav tm="100000">
                                          <p:val>
                                            <p:strVal val="#ppt_y+.1"/>
                                          </p:val>
                                        </p:tav>
                                      </p:tavLst>
                                    </p:anim>
                                    <p:anim calcmode="lin" valueType="num">
                                      <p:cBhvr additive="repl">
                                        <p:cTn id="51" dur="500" fill="hold">
                                          <p:stCondLst>
                                            <p:cond delay="500"/>
                                          </p:stCondLst>
                                        </p:cTn>
                                        <p:tgtEl>
                                          <p:spTgt spid="274">
                                            <p:txEl>
                                              <p:pRg st="122" end="169"/>
                                            </p:txEl>
                                          </p:spTgt>
                                        </p:tgtEl>
                                        <p:attrNameLst>
                                          <p:attrName>ppt_y</p:attrName>
                                        </p:attrNameLst>
                                      </p:cBhvr>
                                      <p:tavLst>
                                        <p:tav tm="0">
                                          <p:val>
                                            <p:strVal val="#ppt_y+.1"/>
                                          </p:val>
                                        </p:tav>
                                        <p:tav tm="100000">
                                          <p:val>
                                            <p:strVal val="#ppt_y"/>
                                          </p:val>
                                        </p:tav>
                                      </p:tavLst>
                                    </p:anim>
                                    <p:animEffect filter="fade" transition="in">
                                      <p:cBhvr additive="repl">
                                        <p:cTn id="52" dur="1000">
                                          <p:stCondLst>
                                            <p:cond delay="0"/>
                                          </p:stCondLst>
                                        </p:cTn>
                                        <p:tgtEl>
                                          <p:spTgt spid="274">
                                            <p:txEl>
                                              <p:pRg st="122" end="169"/>
                                            </p:txEl>
                                          </p:spTgt>
                                        </p:tgtEl>
                                      </p:cBhvr>
                                    </p:animEffect>
                                  </p:childTnLst>
                                </p:cTn>
                              </p:par>
                            </p:childTnLst>
                          </p:cTn>
                        </p:par>
                      </p:childTnLst>
                    </p:cTn>
                  </p:par>
                  <p:par>
                    <p:cTn id="53" fill="hold">
                      <p:stCondLst>
                        <p:cond delay="indefinite"/>
                      </p:stCondLst>
                      <p:childTnLst>
                        <p:par>
                          <p:cTn id="54" fill="hold">
                            <p:stCondLst>
                              <p:cond delay="0"/>
                            </p:stCondLst>
                            <p:childTnLst>
                              <p:par>
                                <p:cTn id="55" nodeType="clickEffect" fill="hold" presetClass="entr" presetID="25">
                                  <p:stCondLst>
                                    <p:cond delay="0"/>
                                  </p:stCondLst>
                                  <p:childTnLst>
                                    <p:set>
                                      <p:cBhvr>
                                        <p:cTn id="56" dur="1" fill="hold">
                                          <p:stCondLst>
                                            <p:cond delay="0"/>
                                          </p:stCondLst>
                                        </p:cTn>
                                        <p:tgtEl>
                                          <p:spTgt spid="274">
                                            <p:txEl>
                                              <p:pRg st="169" end="249"/>
                                            </p:txEl>
                                          </p:spTgt>
                                        </p:tgtEl>
                                        <p:attrNameLst>
                                          <p:attrName>style.visibility</p:attrName>
                                        </p:attrNameLst>
                                      </p:cBhvr>
                                      <p:to>
                                        <p:strVal val="visible"/>
                                      </p:to>
                                    </p:set>
                                    <p:anim calcmode="lin" valueType="num">
                                      <p:cBhvr additive="repl">
                                        <p:cTn id="57" dur="500" fill="hold">
                                          <p:stCondLst>
                                            <p:cond delay="0"/>
                                          </p:stCondLst>
                                        </p:cTn>
                                        <p:tgtEl>
                                          <p:spTgt spid="274">
                                            <p:txEl>
                                              <p:pRg st="169" end="249"/>
                                            </p:txEl>
                                          </p:spTgt>
                                        </p:tgtEl>
                                        <p:attrNameLst>
                                          <p:attrName/>
                                        </p:attrNameLst>
                                      </p:cBhvr>
                                      <p:tavLst>
                                        <p:tav tm="0">
                                          <p:val>
                                            <p:strVal val="-90"/>
                                          </p:val>
                                        </p:tav>
                                        <p:tav tm="100000">
                                          <p:val>
                                            <p:strVal val="0"/>
                                          </p:val>
                                        </p:tav>
                                      </p:tavLst>
                                    </p:anim>
                                    <p:anim calcmode="lin" valueType="num">
                                      <p:cBhvr additive="repl">
                                        <p:cTn id="58" dur="500" fill="hold">
                                          <p:stCondLst>
                                            <p:cond delay="0"/>
                                          </p:stCondLst>
                                        </p:cTn>
                                        <p:tgtEl>
                                          <p:spTgt spid="274">
                                            <p:txEl>
                                              <p:pRg st="169" end="249"/>
                                            </p:txEl>
                                          </p:spTgt>
                                        </p:tgtEl>
                                        <p:attrNameLst>
                                          <p:attrName/>
                                        </p:attrNameLst>
                                      </p:cBhvr>
                                      <p:tavLst>
                                        <p:tav tm="0">
                                          <p:val>
                                            <p:strVal val="#ppt_w"/>
                                          </p:val>
                                        </p:tav>
                                        <p:tav tm="100000">
                                          <p:val>
                                            <p:strVal val="#ppt_w*.05"/>
                                          </p:val>
                                        </p:tav>
                                      </p:tavLst>
                                    </p:anim>
                                    <p:anim calcmode="lin" valueType="num">
                                      <p:cBhvr additive="repl">
                                        <p:cTn id="59" dur="500" fill="hold">
                                          <p:stCondLst>
                                            <p:cond delay="500"/>
                                          </p:stCondLst>
                                        </p:cTn>
                                        <p:tgtEl>
                                          <p:spTgt spid="274">
                                            <p:txEl>
                                              <p:pRg st="169" end="249"/>
                                            </p:txEl>
                                          </p:spTgt>
                                        </p:tgtEl>
                                        <p:attrNameLst>
                                          <p:attrName/>
                                        </p:attrNameLst>
                                      </p:cBhvr>
                                      <p:tavLst>
                                        <p:tav tm="0">
                                          <p:val>
                                            <p:strVal val="#ppt_w*.05"/>
                                          </p:val>
                                        </p:tav>
                                        <p:tav tm="100000">
                                          <p:val>
                                            <p:strVal val="#ppt_w"/>
                                          </p:val>
                                        </p:tav>
                                      </p:tavLst>
                                    </p:anim>
                                    <p:anim calcmode="lin" valueType="num">
                                      <p:cBhvr additive="repl">
                                        <p:cTn id="60" dur="1000" fill="hold"/>
                                        <p:tgtEl>
                                          <p:spTgt spid="274">
                                            <p:txEl>
                                              <p:pRg st="169" end="249"/>
                                            </p:txEl>
                                          </p:spTgt>
                                        </p:tgtEl>
                                        <p:attrNameLst>
                                          <p:attrName/>
                                        </p:attrNameLst>
                                      </p:cBhvr>
                                      <p:tavLst>
                                        <p:tav tm="0">
                                          <p:val>
                                            <p:strVal val="#ppt_h"/>
                                          </p:val>
                                        </p:tav>
                                        <p:tav tm="100000">
                                          <p:val>
                                            <p:strVal val="#ppt_h"/>
                                          </p:val>
                                        </p:tav>
                                      </p:tavLst>
                                    </p:anim>
                                    <p:anim calcmode="lin" valueType="num">
                                      <p:cBhvr additive="repl">
                                        <p:cTn id="61" dur="500" fill="hold">
                                          <p:stCondLst>
                                            <p:cond delay="0"/>
                                          </p:stCondLst>
                                        </p:cTn>
                                        <p:tgtEl>
                                          <p:spTgt spid="274">
                                            <p:txEl>
                                              <p:pRg st="169" end="249"/>
                                            </p:txEl>
                                          </p:spTgt>
                                        </p:tgtEl>
                                        <p:attrNameLst>
                                          <p:attrName>ppt_x</p:attrName>
                                        </p:attrNameLst>
                                      </p:cBhvr>
                                      <p:tavLst>
                                        <p:tav tm="0">
                                          <p:val>
                                            <p:strVal val="#ppt_x+.4"/>
                                          </p:val>
                                        </p:tav>
                                        <p:tav tm="100000">
                                          <p:val>
                                            <p:strVal val="#ppt_x"/>
                                          </p:val>
                                        </p:tav>
                                      </p:tavLst>
                                    </p:anim>
                                    <p:anim calcmode="lin" valueType="num">
                                      <p:cBhvr additive="repl">
                                        <p:cTn id="62" dur="500" fill="hold">
                                          <p:stCondLst>
                                            <p:cond delay="0"/>
                                          </p:stCondLst>
                                        </p:cTn>
                                        <p:tgtEl>
                                          <p:spTgt spid="274">
                                            <p:txEl>
                                              <p:pRg st="169" end="249"/>
                                            </p:txEl>
                                          </p:spTgt>
                                        </p:tgtEl>
                                        <p:attrNameLst>
                                          <p:attrName>ppt_y</p:attrName>
                                        </p:attrNameLst>
                                      </p:cBhvr>
                                      <p:tavLst>
                                        <p:tav tm="0">
                                          <p:val>
                                            <p:strVal val="#ppt_y-.2"/>
                                          </p:val>
                                        </p:tav>
                                        <p:tav tm="100000">
                                          <p:val>
                                            <p:strVal val="#ppt_y+.1"/>
                                          </p:val>
                                        </p:tav>
                                      </p:tavLst>
                                    </p:anim>
                                    <p:anim calcmode="lin" valueType="num">
                                      <p:cBhvr additive="repl">
                                        <p:cTn id="63" dur="500" fill="hold">
                                          <p:stCondLst>
                                            <p:cond delay="500"/>
                                          </p:stCondLst>
                                        </p:cTn>
                                        <p:tgtEl>
                                          <p:spTgt spid="274">
                                            <p:txEl>
                                              <p:pRg st="169" end="249"/>
                                            </p:txEl>
                                          </p:spTgt>
                                        </p:tgtEl>
                                        <p:attrNameLst>
                                          <p:attrName>ppt_y</p:attrName>
                                        </p:attrNameLst>
                                      </p:cBhvr>
                                      <p:tavLst>
                                        <p:tav tm="0">
                                          <p:val>
                                            <p:strVal val="#ppt_y+.1"/>
                                          </p:val>
                                        </p:tav>
                                        <p:tav tm="100000">
                                          <p:val>
                                            <p:strVal val="#ppt_y"/>
                                          </p:val>
                                        </p:tav>
                                      </p:tavLst>
                                    </p:anim>
                                    <p:animEffect filter="fade" transition="in">
                                      <p:cBhvr additive="repl">
                                        <p:cTn id="64" dur="1000">
                                          <p:stCondLst>
                                            <p:cond delay="0"/>
                                          </p:stCondLst>
                                        </p:cTn>
                                        <p:tgtEl>
                                          <p:spTgt spid="274">
                                            <p:txEl>
                                              <p:pRg st="169" end="249"/>
                                            </p:txEl>
                                          </p:spTgt>
                                        </p:tgtEl>
                                      </p:cBhvr>
                                    </p:animEffect>
                                  </p:childTnLst>
                                </p:cTn>
                              </p:par>
                            </p:childTnLst>
                          </p:cTn>
                        </p:par>
                      </p:childTnLst>
                    </p:cTn>
                  </p:par>
                  <p:par>
                    <p:cTn id="65" fill="hold">
                      <p:stCondLst>
                        <p:cond delay="indefinite"/>
                      </p:stCondLst>
                      <p:childTnLst>
                        <p:par>
                          <p:cTn id="66" fill="hold">
                            <p:stCondLst>
                              <p:cond delay="0"/>
                            </p:stCondLst>
                            <p:childTnLst>
                              <p:par>
                                <p:cTn id="67" nodeType="clickEffect" fill="hold" presetClass="entr" presetID="25">
                                  <p:stCondLst>
                                    <p:cond delay="0"/>
                                  </p:stCondLst>
                                  <p:childTnLst>
                                    <p:set>
                                      <p:cBhvr>
                                        <p:cTn id="68" dur="1" fill="hold">
                                          <p:stCondLst>
                                            <p:cond delay="0"/>
                                          </p:stCondLst>
                                        </p:cTn>
                                        <p:tgtEl>
                                          <p:spTgt spid="274">
                                            <p:txEl>
                                              <p:pRg st="249" end="286"/>
                                            </p:txEl>
                                          </p:spTgt>
                                        </p:tgtEl>
                                        <p:attrNameLst>
                                          <p:attrName>style.visibility</p:attrName>
                                        </p:attrNameLst>
                                      </p:cBhvr>
                                      <p:to>
                                        <p:strVal val="visible"/>
                                      </p:to>
                                    </p:set>
                                    <p:anim calcmode="lin" valueType="num">
                                      <p:cBhvr additive="repl">
                                        <p:cTn id="69" dur="500" fill="hold">
                                          <p:stCondLst>
                                            <p:cond delay="0"/>
                                          </p:stCondLst>
                                        </p:cTn>
                                        <p:tgtEl>
                                          <p:spTgt spid="274">
                                            <p:txEl>
                                              <p:pRg st="249" end="286"/>
                                            </p:txEl>
                                          </p:spTgt>
                                        </p:tgtEl>
                                        <p:attrNameLst>
                                          <p:attrName/>
                                        </p:attrNameLst>
                                      </p:cBhvr>
                                      <p:tavLst>
                                        <p:tav tm="0">
                                          <p:val>
                                            <p:strVal val="-90"/>
                                          </p:val>
                                        </p:tav>
                                        <p:tav tm="100000">
                                          <p:val>
                                            <p:strVal val="0"/>
                                          </p:val>
                                        </p:tav>
                                      </p:tavLst>
                                    </p:anim>
                                    <p:anim calcmode="lin" valueType="num">
                                      <p:cBhvr additive="repl">
                                        <p:cTn id="70" dur="500" fill="hold">
                                          <p:stCondLst>
                                            <p:cond delay="0"/>
                                          </p:stCondLst>
                                        </p:cTn>
                                        <p:tgtEl>
                                          <p:spTgt spid="274">
                                            <p:txEl>
                                              <p:pRg st="249" end="286"/>
                                            </p:txEl>
                                          </p:spTgt>
                                        </p:tgtEl>
                                        <p:attrNameLst>
                                          <p:attrName/>
                                        </p:attrNameLst>
                                      </p:cBhvr>
                                      <p:tavLst>
                                        <p:tav tm="0">
                                          <p:val>
                                            <p:strVal val="#ppt_w"/>
                                          </p:val>
                                        </p:tav>
                                        <p:tav tm="100000">
                                          <p:val>
                                            <p:strVal val="#ppt_w*.05"/>
                                          </p:val>
                                        </p:tav>
                                      </p:tavLst>
                                    </p:anim>
                                    <p:anim calcmode="lin" valueType="num">
                                      <p:cBhvr additive="repl">
                                        <p:cTn id="71" dur="500" fill="hold">
                                          <p:stCondLst>
                                            <p:cond delay="500"/>
                                          </p:stCondLst>
                                        </p:cTn>
                                        <p:tgtEl>
                                          <p:spTgt spid="274">
                                            <p:txEl>
                                              <p:pRg st="249" end="286"/>
                                            </p:txEl>
                                          </p:spTgt>
                                        </p:tgtEl>
                                        <p:attrNameLst>
                                          <p:attrName/>
                                        </p:attrNameLst>
                                      </p:cBhvr>
                                      <p:tavLst>
                                        <p:tav tm="0">
                                          <p:val>
                                            <p:strVal val="#ppt_w*.05"/>
                                          </p:val>
                                        </p:tav>
                                        <p:tav tm="100000">
                                          <p:val>
                                            <p:strVal val="#ppt_w"/>
                                          </p:val>
                                        </p:tav>
                                      </p:tavLst>
                                    </p:anim>
                                    <p:anim calcmode="lin" valueType="num">
                                      <p:cBhvr additive="repl">
                                        <p:cTn id="72" dur="1000" fill="hold"/>
                                        <p:tgtEl>
                                          <p:spTgt spid="274">
                                            <p:txEl>
                                              <p:pRg st="249" end="286"/>
                                            </p:txEl>
                                          </p:spTgt>
                                        </p:tgtEl>
                                        <p:attrNameLst>
                                          <p:attrName/>
                                        </p:attrNameLst>
                                      </p:cBhvr>
                                      <p:tavLst>
                                        <p:tav tm="0">
                                          <p:val>
                                            <p:strVal val="#ppt_h"/>
                                          </p:val>
                                        </p:tav>
                                        <p:tav tm="100000">
                                          <p:val>
                                            <p:strVal val="#ppt_h"/>
                                          </p:val>
                                        </p:tav>
                                      </p:tavLst>
                                    </p:anim>
                                    <p:anim calcmode="lin" valueType="num">
                                      <p:cBhvr additive="repl">
                                        <p:cTn id="73" dur="500" fill="hold">
                                          <p:stCondLst>
                                            <p:cond delay="0"/>
                                          </p:stCondLst>
                                        </p:cTn>
                                        <p:tgtEl>
                                          <p:spTgt spid="274">
                                            <p:txEl>
                                              <p:pRg st="249" end="286"/>
                                            </p:txEl>
                                          </p:spTgt>
                                        </p:tgtEl>
                                        <p:attrNameLst>
                                          <p:attrName>ppt_x</p:attrName>
                                        </p:attrNameLst>
                                      </p:cBhvr>
                                      <p:tavLst>
                                        <p:tav tm="0">
                                          <p:val>
                                            <p:strVal val="#ppt_x+.4"/>
                                          </p:val>
                                        </p:tav>
                                        <p:tav tm="100000">
                                          <p:val>
                                            <p:strVal val="#ppt_x"/>
                                          </p:val>
                                        </p:tav>
                                      </p:tavLst>
                                    </p:anim>
                                    <p:anim calcmode="lin" valueType="num">
                                      <p:cBhvr additive="repl">
                                        <p:cTn id="74" dur="500" fill="hold">
                                          <p:stCondLst>
                                            <p:cond delay="0"/>
                                          </p:stCondLst>
                                        </p:cTn>
                                        <p:tgtEl>
                                          <p:spTgt spid="274">
                                            <p:txEl>
                                              <p:pRg st="249" end="286"/>
                                            </p:txEl>
                                          </p:spTgt>
                                        </p:tgtEl>
                                        <p:attrNameLst>
                                          <p:attrName>ppt_y</p:attrName>
                                        </p:attrNameLst>
                                      </p:cBhvr>
                                      <p:tavLst>
                                        <p:tav tm="0">
                                          <p:val>
                                            <p:strVal val="#ppt_y-.2"/>
                                          </p:val>
                                        </p:tav>
                                        <p:tav tm="100000">
                                          <p:val>
                                            <p:strVal val="#ppt_y+.1"/>
                                          </p:val>
                                        </p:tav>
                                      </p:tavLst>
                                    </p:anim>
                                    <p:anim calcmode="lin" valueType="num">
                                      <p:cBhvr additive="repl">
                                        <p:cTn id="75" dur="500" fill="hold">
                                          <p:stCondLst>
                                            <p:cond delay="500"/>
                                          </p:stCondLst>
                                        </p:cTn>
                                        <p:tgtEl>
                                          <p:spTgt spid="274">
                                            <p:txEl>
                                              <p:pRg st="249" end="286"/>
                                            </p:txEl>
                                          </p:spTgt>
                                        </p:tgtEl>
                                        <p:attrNameLst>
                                          <p:attrName>ppt_y</p:attrName>
                                        </p:attrNameLst>
                                      </p:cBhvr>
                                      <p:tavLst>
                                        <p:tav tm="0">
                                          <p:val>
                                            <p:strVal val="#ppt_y+.1"/>
                                          </p:val>
                                        </p:tav>
                                        <p:tav tm="100000">
                                          <p:val>
                                            <p:strVal val="#ppt_y"/>
                                          </p:val>
                                        </p:tav>
                                      </p:tavLst>
                                    </p:anim>
                                    <p:animEffect filter="fade" transition="in">
                                      <p:cBhvr additive="repl">
                                        <p:cTn id="76" dur="1000">
                                          <p:stCondLst>
                                            <p:cond delay="0"/>
                                          </p:stCondLst>
                                        </p:cTn>
                                        <p:tgtEl>
                                          <p:spTgt spid="274">
                                            <p:txEl>
                                              <p:pRg st="249" end="286"/>
                                            </p:txEl>
                                          </p:spTgt>
                                        </p:tgtEl>
                                      </p:cBhvr>
                                    </p:animEffect>
                                  </p:childTnLst>
                                </p:cTn>
                              </p:par>
                            </p:childTnLst>
                          </p:cTn>
                        </p:par>
                      </p:childTnLst>
                    </p:cTn>
                  </p:par>
                  <p:par>
                    <p:cTn id="77" fill="hold">
                      <p:stCondLst>
                        <p:cond delay="indefinite"/>
                      </p:stCondLst>
                      <p:childTnLst>
                        <p:par>
                          <p:cTn id="78" fill="hold">
                            <p:stCondLst>
                              <p:cond delay="0"/>
                            </p:stCondLst>
                            <p:childTnLst>
                              <p:par>
                                <p:cTn id="79" nodeType="clickEffect" fill="hold" presetClass="entr" presetID="25">
                                  <p:stCondLst>
                                    <p:cond delay="0"/>
                                  </p:stCondLst>
                                  <p:childTnLst>
                                    <p:set>
                                      <p:cBhvr>
                                        <p:cTn id="80" dur="1" fill="hold">
                                          <p:stCondLst>
                                            <p:cond delay="0"/>
                                          </p:stCondLst>
                                        </p:cTn>
                                        <p:tgtEl>
                                          <p:spTgt spid="274">
                                            <p:txEl>
                                              <p:pRg st="286" end="360"/>
                                            </p:txEl>
                                          </p:spTgt>
                                        </p:tgtEl>
                                        <p:attrNameLst>
                                          <p:attrName>style.visibility</p:attrName>
                                        </p:attrNameLst>
                                      </p:cBhvr>
                                      <p:to>
                                        <p:strVal val="visible"/>
                                      </p:to>
                                    </p:set>
                                    <p:anim calcmode="lin" valueType="num">
                                      <p:cBhvr additive="repl">
                                        <p:cTn id="81" dur="500" fill="hold">
                                          <p:stCondLst>
                                            <p:cond delay="0"/>
                                          </p:stCondLst>
                                        </p:cTn>
                                        <p:tgtEl>
                                          <p:spTgt spid="274">
                                            <p:txEl>
                                              <p:pRg st="286" end="360"/>
                                            </p:txEl>
                                          </p:spTgt>
                                        </p:tgtEl>
                                        <p:attrNameLst>
                                          <p:attrName/>
                                        </p:attrNameLst>
                                      </p:cBhvr>
                                      <p:tavLst>
                                        <p:tav tm="0">
                                          <p:val>
                                            <p:strVal val="-90"/>
                                          </p:val>
                                        </p:tav>
                                        <p:tav tm="100000">
                                          <p:val>
                                            <p:strVal val="0"/>
                                          </p:val>
                                        </p:tav>
                                      </p:tavLst>
                                    </p:anim>
                                    <p:anim calcmode="lin" valueType="num">
                                      <p:cBhvr additive="repl">
                                        <p:cTn id="82" dur="500" fill="hold">
                                          <p:stCondLst>
                                            <p:cond delay="0"/>
                                          </p:stCondLst>
                                        </p:cTn>
                                        <p:tgtEl>
                                          <p:spTgt spid="274">
                                            <p:txEl>
                                              <p:pRg st="286" end="360"/>
                                            </p:txEl>
                                          </p:spTgt>
                                        </p:tgtEl>
                                        <p:attrNameLst>
                                          <p:attrName/>
                                        </p:attrNameLst>
                                      </p:cBhvr>
                                      <p:tavLst>
                                        <p:tav tm="0">
                                          <p:val>
                                            <p:strVal val="#ppt_w"/>
                                          </p:val>
                                        </p:tav>
                                        <p:tav tm="100000">
                                          <p:val>
                                            <p:strVal val="#ppt_w*.05"/>
                                          </p:val>
                                        </p:tav>
                                      </p:tavLst>
                                    </p:anim>
                                    <p:anim calcmode="lin" valueType="num">
                                      <p:cBhvr additive="repl">
                                        <p:cTn id="83" dur="500" fill="hold">
                                          <p:stCondLst>
                                            <p:cond delay="500"/>
                                          </p:stCondLst>
                                        </p:cTn>
                                        <p:tgtEl>
                                          <p:spTgt spid="274">
                                            <p:txEl>
                                              <p:pRg st="286" end="360"/>
                                            </p:txEl>
                                          </p:spTgt>
                                        </p:tgtEl>
                                        <p:attrNameLst>
                                          <p:attrName/>
                                        </p:attrNameLst>
                                      </p:cBhvr>
                                      <p:tavLst>
                                        <p:tav tm="0">
                                          <p:val>
                                            <p:strVal val="#ppt_w*.05"/>
                                          </p:val>
                                        </p:tav>
                                        <p:tav tm="100000">
                                          <p:val>
                                            <p:strVal val="#ppt_w"/>
                                          </p:val>
                                        </p:tav>
                                      </p:tavLst>
                                    </p:anim>
                                    <p:anim calcmode="lin" valueType="num">
                                      <p:cBhvr additive="repl">
                                        <p:cTn id="84" dur="1000" fill="hold"/>
                                        <p:tgtEl>
                                          <p:spTgt spid="274">
                                            <p:txEl>
                                              <p:pRg st="286" end="360"/>
                                            </p:txEl>
                                          </p:spTgt>
                                        </p:tgtEl>
                                        <p:attrNameLst>
                                          <p:attrName/>
                                        </p:attrNameLst>
                                      </p:cBhvr>
                                      <p:tavLst>
                                        <p:tav tm="0">
                                          <p:val>
                                            <p:strVal val="#ppt_h"/>
                                          </p:val>
                                        </p:tav>
                                        <p:tav tm="100000">
                                          <p:val>
                                            <p:strVal val="#ppt_h"/>
                                          </p:val>
                                        </p:tav>
                                      </p:tavLst>
                                    </p:anim>
                                    <p:anim calcmode="lin" valueType="num">
                                      <p:cBhvr additive="repl">
                                        <p:cTn id="85" dur="500" fill="hold">
                                          <p:stCondLst>
                                            <p:cond delay="0"/>
                                          </p:stCondLst>
                                        </p:cTn>
                                        <p:tgtEl>
                                          <p:spTgt spid="274">
                                            <p:txEl>
                                              <p:pRg st="286" end="360"/>
                                            </p:txEl>
                                          </p:spTgt>
                                        </p:tgtEl>
                                        <p:attrNameLst>
                                          <p:attrName>ppt_x</p:attrName>
                                        </p:attrNameLst>
                                      </p:cBhvr>
                                      <p:tavLst>
                                        <p:tav tm="0">
                                          <p:val>
                                            <p:strVal val="#ppt_x+.4"/>
                                          </p:val>
                                        </p:tav>
                                        <p:tav tm="100000">
                                          <p:val>
                                            <p:strVal val="#ppt_x"/>
                                          </p:val>
                                        </p:tav>
                                      </p:tavLst>
                                    </p:anim>
                                    <p:anim calcmode="lin" valueType="num">
                                      <p:cBhvr additive="repl">
                                        <p:cTn id="86" dur="500" fill="hold">
                                          <p:stCondLst>
                                            <p:cond delay="0"/>
                                          </p:stCondLst>
                                        </p:cTn>
                                        <p:tgtEl>
                                          <p:spTgt spid="274">
                                            <p:txEl>
                                              <p:pRg st="286" end="360"/>
                                            </p:txEl>
                                          </p:spTgt>
                                        </p:tgtEl>
                                        <p:attrNameLst>
                                          <p:attrName>ppt_y</p:attrName>
                                        </p:attrNameLst>
                                      </p:cBhvr>
                                      <p:tavLst>
                                        <p:tav tm="0">
                                          <p:val>
                                            <p:strVal val="#ppt_y-.2"/>
                                          </p:val>
                                        </p:tav>
                                        <p:tav tm="100000">
                                          <p:val>
                                            <p:strVal val="#ppt_y+.1"/>
                                          </p:val>
                                        </p:tav>
                                      </p:tavLst>
                                    </p:anim>
                                    <p:anim calcmode="lin" valueType="num">
                                      <p:cBhvr additive="repl">
                                        <p:cTn id="87" dur="500" fill="hold">
                                          <p:stCondLst>
                                            <p:cond delay="500"/>
                                          </p:stCondLst>
                                        </p:cTn>
                                        <p:tgtEl>
                                          <p:spTgt spid="274">
                                            <p:txEl>
                                              <p:pRg st="286" end="360"/>
                                            </p:txEl>
                                          </p:spTgt>
                                        </p:tgtEl>
                                        <p:attrNameLst>
                                          <p:attrName>ppt_y</p:attrName>
                                        </p:attrNameLst>
                                      </p:cBhvr>
                                      <p:tavLst>
                                        <p:tav tm="0">
                                          <p:val>
                                            <p:strVal val="#ppt_y+.1"/>
                                          </p:val>
                                        </p:tav>
                                        <p:tav tm="100000">
                                          <p:val>
                                            <p:strVal val="#ppt_y"/>
                                          </p:val>
                                        </p:tav>
                                      </p:tavLst>
                                    </p:anim>
                                    <p:animEffect filter="fade" transition="in">
                                      <p:cBhvr additive="repl">
                                        <p:cTn id="88" dur="1000">
                                          <p:stCondLst>
                                            <p:cond delay="0"/>
                                          </p:stCondLst>
                                        </p:cTn>
                                        <p:tgtEl>
                                          <p:spTgt spid="274">
                                            <p:txEl>
                                              <p:pRg st="286" end="360"/>
                                            </p:txEl>
                                          </p:spTgt>
                                        </p:tgtEl>
                                      </p:cBhvr>
                                    </p:animEffect>
                                  </p:childTnLst>
                                </p:cTn>
                              </p:par>
                            </p:childTnLst>
                          </p:cTn>
                        </p:par>
                      </p:childTnLst>
                    </p:cTn>
                  </p:par>
                  <p:par>
                    <p:cTn id="89" fill="hold">
                      <p:stCondLst>
                        <p:cond delay="indefinite"/>
                      </p:stCondLst>
                      <p:childTnLst>
                        <p:par>
                          <p:cTn id="90" fill="hold">
                            <p:stCondLst>
                              <p:cond delay="0"/>
                            </p:stCondLst>
                            <p:childTnLst>
                              <p:par>
                                <p:cTn id="91" nodeType="clickEffect" fill="hold" presetClass="entr" presetID="25">
                                  <p:stCondLst>
                                    <p:cond delay="0"/>
                                  </p:stCondLst>
                                  <p:childTnLst>
                                    <p:set>
                                      <p:cBhvr>
                                        <p:cTn id="92" dur="1" fill="hold">
                                          <p:stCondLst>
                                            <p:cond delay="0"/>
                                          </p:stCondLst>
                                        </p:cTn>
                                        <p:tgtEl>
                                          <p:spTgt spid="274">
                                            <p:txEl>
                                              <p:pRg st="360" end="544"/>
                                            </p:txEl>
                                          </p:spTgt>
                                        </p:tgtEl>
                                        <p:attrNameLst>
                                          <p:attrName>style.visibility</p:attrName>
                                        </p:attrNameLst>
                                      </p:cBhvr>
                                      <p:to>
                                        <p:strVal val="visible"/>
                                      </p:to>
                                    </p:set>
                                    <p:anim calcmode="lin" valueType="num">
                                      <p:cBhvr additive="repl">
                                        <p:cTn id="93" dur="500" fill="hold">
                                          <p:stCondLst>
                                            <p:cond delay="0"/>
                                          </p:stCondLst>
                                        </p:cTn>
                                        <p:tgtEl>
                                          <p:spTgt spid="274">
                                            <p:txEl>
                                              <p:pRg st="360" end="544"/>
                                            </p:txEl>
                                          </p:spTgt>
                                        </p:tgtEl>
                                        <p:attrNameLst>
                                          <p:attrName/>
                                        </p:attrNameLst>
                                      </p:cBhvr>
                                      <p:tavLst>
                                        <p:tav tm="0">
                                          <p:val>
                                            <p:strVal val="-90"/>
                                          </p:val>
                                        </p:tav>
                                        <p:tav tm="100000">
                                          <p:val>
                                            <p:strVal val="0"/>
                                          </p:val>
                                        </p:tav>
                                      </p:tavLst>
                                    </p:anim>
                                    <p:anim calcmode="lin" valueType="num">
                                      <p:cBhvr additive="repl">
                                        <p:cTn id="94" dur="500" fill="hold">
                                          <p:stCondLst>
                                            <p:cond delay="0"/>
                                          </p:stCondLst>
                                        </p:cTn>
                                        <p:tgtEl>
                                          <p:spTgt spid="274">
                                            <p:txEl>
                                              <p:pRg st="360" end="544"/>
                                            </p:txEl>
                                          </p:spTgt>
                                        </p:tgtEl>
                                        <p:attrNameLst>
                                          <p:attrName/>
                                        </p:attrNameLst>
                                      </p:cBhvr>
                                      <p:tavLst>
                                        <p:tav tm="0">
                                          <p:val>
                                            <p:strVal val="#ppt_w"/>
                                          </p:val>
                                        </p:tav>
                                        <p:tav tm="100000">
                                          <p:val>
                                            <p:strVal val="#ppt_w*.05"/>
                                          </p:val>
                                        </p:tav>
                                      </p:tavLst>
                                    </p:anim>
                                    <p:anim calcmode="lin" valueType="num">
                                      <p:cBhvr additive="repl">
                                        <p:cTn id="95" dur="500" fill="hold">
                                          <p:stCondLst>
                                            <p:cond delay="500"/>
                                          </p:stCondLst>
                                        </p:cTn>
                                        <p:tgtEl>
                                          <p:spTgt spid="274">
                                            <p:txEl>
                                              <p:pRg st="360" end="544"/>
                                            </p:txEl>
                                          </p:spTgt>
                                        </p:tgtEl>
                                        <p:attrNameLst>
                                          <p:attrName/>
                                        </p:attrNameLst>
                                      </p:cBhvr>
                                      <p:tavLst>
                                        <p:tav tm="0">
                                          <p:val>
                                            <p:strVal val="#ppt_w*.05"/>
                                          </p:val>
                                        </p:tav>
                                        <p:tav tm="100000">
                                          <p:val>
                                            <p:strVal val="#ppt_w"/>
                                          </p:val>
                                        </p:tav>
                                      </p:tavLst>
                                    </p:anim>
                                    <p:anim calcmode="lin" valueType="num">
                                      <p:cBhvr additive="repl">
                                        <p:cTn id="96" dur="1000" fill="hold"/>
                                        <p:tgtEl>
                                          <p:spTgt spid="274">
                                            <p:txEl>
                                              <p:pRg st="360" end="544"/>
                                            </p:txEl>
                                          </p:spTgt>
                                        </p:tgtEl>
                                        <p:attrNameLst>
                                          <p:attrName/>
                                        </p:attrNameLst>
                                      </p:cBhvr>
                                      <p:tavLst>
                                        <p:tav tm="0">
                                          <p:val>
                                            <p:strVal val="#ppt_h"/>
                                          </p:val>
                                        </p:tav>
                                        <p:tav tm="100000">
                                          <p:val>
                                            <p:strVal val="#ppt_h"/>
                                          </p:val>
                                        </p:tav>
                                      </p:tavLst>
                                    </p:anim>
                                    <p:anim calcmode="lin" valueType="num">
                                      <p:cBhvr additive="repl">
                                        <p:cTn id="97" dur="500" fill="hold">
                                          <p:stCondLst>
                                            <p:cond delay="0"/>
                                          </p:stCondLst>
                                        </p:cTn>
                                        <p:tgtEl>
                                          <p:spTgt spid="274">
                                            <p:txEl>
                                              <p:pRg st="360" end="544"/>
                                            </p:txEl>
                                          </p:spTgt>
                                        </p:tgtEl>
                                        <p:attrNameLst>
                                          <p:attrName>ppt_x</p:attrName>
                                        </p:attrNameLst>
                                      </p:cBhvr>
                                      <p:tavLst>
                                        <p:tav tm="0">
                                          <p:val>
                                            <p:strVal val="#ppt_x+.4"/>
                                          </p:val>
                                        </p:tav>
                                        <p:tav tm="100000">
                                          <p:val>
                                            <p:strVal val="#ppt_x"/>
                                          </p:val>
                                        </p:tav>
                                      </p:tavLst>
                                    </p:anim>
                                    <p:anim calcmode="lin" valueType="num">
                                      <p:cBhvr additive="repl">
                                        <p:cTn id="98" dur="500" fill="hold">
                                          <p:stCondLst>
                                            <p:cond delay="0"/>
                                          </p:stCondLst>
                                        </p:cTn>
                                        <p:tgtEl>
                                          <p:spTgt spid="274">
                                            <p:txEl>
                                              <p:pRg st="360" end="544"/>
                                            </p:txEl>
                                          </p:spTgt>
                                        </p:tgtEl>
                                        <p:attrNameLst>
                                          <p:attrName>ppt_y</p:attrName>
                                        </p:attrNameLst>
                                      </p:cBhvr>
                                      <p:tavLst>
                                        <p:tav tm="0">
                                          <p:val>
                                            <p:strVal val="#ppt_y-.2"/>
                                          </p:val>
                                        </p:tav>
                                        <p:tav tm="100000">
                                          <p:val>
                                            <p:strVal val="#ppt_y+.1"/>
                                          </p:val>
                                        </p:tav>
                                      </p:tavLst>
                                    </p:anim>
                                    <p:anim calcmode="lin" valueType="num">
                                      <p:cBhvr additive="repl">
                                        <p:cTn id="99" dur="500" fill="hold">
                                          <p:stCondLst>
                                            <p:cond delay="500"/>
                                          </p:stCondLst>
                                        </p:cTn>
                                        <p:tgtEl>
                                          <p:spTgt spid="274">
                                            <p:txEl>
                                              <p:pRg st="360" end="544"/>
                                            </p:txEl>
                                          </p:spTgt>
                                        </p:tgtEl>
                                        <p:attrNameLst>
                                          <p:attrName>ppt_y</p:attrName>
                                        </p:attrNameLst>
                                      </p:cBhvr>
                                      <p:tavLst>
                                        <p:tav tm="0">
                                          <p:val>
                                            <p:strVal val="#ppt_y+.1"/>
                                          </p:val>
                                        </p:tav>
                                        <p:tav tm="100000">
                                          <p:val>
                                            <p:strVal val="#ppt_y"/>
                                          </p:val>
                                        </p:tav>
                                      </p:tavLst>
                                    </p:anim>
                                    <p:animEffect filter="fade" transition="in">
                                      <p:cBhvr additive="repl">
                                        <p:cTn id="100" dur="1000">
                                          <p:stCondLst>
                                            <p:cond delay="0"/>
                                          </p:stCondLst>
                                        </p:cTn>
                                        <p:tgtEl>
                                          <p:spTgt spid="274">
                                            <p:txEl>
                                              <p:pRg st="360" end="544"/>
                                            </p:txEl>
                                          </p:spTgt>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75"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The Subject of Today’s Show is as follows:</a:t>
            </a:r>
            <a:endParaRPr b="0" lang="en-US" sz="4400" spc="-1" strike="noStrike">
              <a:solidFill>
                <a:srgbClr val="ffffff"/>
              </a:solidFill>
              <a:uFill>
                <a:solidFill>
                  <a:srgbClr val="ffffff"/>
                </a:solidFill>
              </a:uFill>
              <a:latin typeface="Arial Black"/>
            </a:endParaRPr>
          </a:p>
        </p:txBody>
      </p:sp>
      <p:sp>
        <p:nvSpPr>
          <p:cNvPr id="276"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The topic of the day will be the Internet</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We will also introduce questions on basic computers</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We will also have questions on topics from our Web Communications class!</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endParaRPr b="0" lang="en-US" sz="3200" spc="-1" strike="noStrike">
              <a:solidFill>
                <a:srgbClr val="ffcc00"/>
              </a:solidFill>
              <a:uFill>
                <a:solidFill>
                  <a:srgbClr val="ffffff"/>
                </a:solidFill>
              </a:uFill>
              <a:latin typeface="Arial Black"/>
            </a:endParaRPr>
          </a:p>
        </p:txBody>
      </p:sp>
    </p:spTree>
  </p:cSld>
  <p:timing>
    <p:tnLst>
      <p:par>
        <p:cTn id="101" dur="indefinite" restart="never" nodeType="tmRoot">
          <p:childTnLst>
            <p:seq>
              <p:cTn id="102" dur="indefinite" nodeType="mainSeq">
                <p:childTnLst>
                  <p:par>
                    <p:cTn id="103" fill="hold">
                      <p:stCondLst>
                        <p:cond delay="indefinite"/>
                      </p:stCondLst>
                      <p:childTnLst>
                        <p:par>
                          <p:cTn id="104" fill="hold">
                            <p:stCondLst>
                              <p:cond delay="0"/>
                            </p:stCondLst>
                            <p:childTnLst>
                              <p:par>
                                <p:cTn id="105" nodeType="clickEffect" fill="hold" presetClass="emph" presetID="8">
                                  <p:stCondLst>
                                    <p:cond delay="0"/>
                                  </p:stCondLs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77"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Attention Team 1</a:t>
            </a:r>
            <a:endParaRPr b="0" lang="en-US" sz="4400" spc="-1" strike="noStrike">
              <a:solidFill>
                <a:srgbClr val="ffffff"/>
              </a:solidFill>
              <a:uFill>
                <a:solidFill>
                  <a:srgbClr val="ffffff"/>
                </a:solidFill>
              </a:uFill>
              <a:latin typeface="Arial Black"/>
            </a:endParaRPr>
          </a:p>
        </p:txBody>
      </p:sp>
      <p:sp>
        <p:nvSpPr>
          <p:cNvPr id="278"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Please get your team ready the round is about to start!</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endParaRPr b="0" lang="en-US" sz="3200" spc="-1" strike="noStrike">
              <a:solidFill>
                <a:srgbClr val="ffcc00"/>
              </a:solidFill>
              <a:uFill>
                <a:solidFill>
                  <a:srgbClr val="ffffff"/>
                </a:solidFill>
              </a:uFill>
              <a:latin typeface="Arial Black"/>
            </a:endParaRPr>
          </a:p>
        </p:txBody>
      </p:sp>
    </p:spTree>
  </p:cSld>
  <p:timing>
    <p:tnLst>
      <p:par>
        <p:cTn id="106" dur="indefinite" restart="never" nodeType="tmRoot">
          <p:childTnLst>
            <p:seq>
              <p:cTn id="107" dur="indefinite" nodeType="mainSeq">
                <p:childTnLst>
                  <p:par>
                    <p:cTn id="108" fill="hold">
                      <p:stCondLst>
                        <p:cond delay="indefinite"/>
                      </p:stCondLst>
                      <p:childTnLst>
                        <p:par>
                          <p:cTn id="109" fill="hold">
                            <p:stCondLst>
                              <p:cond delay="0"/>
                            </p:stCondLst>
                            <p:childTnLst>
                              <p:par>
                                <p:cTn id="110" nodeType="clickEffect" fill="hold" presetClass="emph" presetID="4" presetSubtype="2">
                                  <p:stCondLst>
                                    <p:cond delay="0"/>
                                  </p:stCondLst>
                                  <p:childTnLst>
                                    <p:anim calcmode="lin" valueType="num">
                                      <p:cBhvr additive="repl">
                                        <p:cTn id="111" dur="2000" fill="hold"/>
                                        <p:tgtEl>
                                          <p:spTgt spid="277"/>
                                        </p:tgtEl>
                                        <p:attrNameLst>
                                          <p:attrName/>
                                        </p:attrNameLst>
                                      </p:cBhvr>
                                      <p:to>
                                        <p:strVal val="1.5"/>
                                      </p:to>
                                    </p:anim>
                                  </p:childTnLst>
                                </p:cTn>
                              </p:par>
                            </p:childTnLst>
                          </p:cTn>
                        </p:par>
                      </p:childTnLst>
                    </p:cTn>
                  </p:par>
                  <p:par>
                    <p:cTn id="112" fill="hold">
                      <p:stCondLst>
                        <p:cond delay="indefinite"/>
                      </p:stCondLst>
                      <p:childTnLst>
                        <p:par>
                          <p:cTn id="113" fill="hold">
                            <p:stCondLst>
                              <p:cond delay="0"/>
                            </p:stCondLst>
                            <p:childTnLst>
                              <p:par>
                                <p:cTn id="114" nodeType="clickEffect" fill="hold" presetClass="emph" presetID="30">
                                  <p:stCondLst>
                                    <p:cond delay="0"/>
                                  </p:stCondLst>
                                  <p:childTnLst>
                                    <p:set>
                                      <p:cBhvr>
                                        <p:cTn id="115" dur="500" fill="hold"/>
                                        <p:tgtEl>
                                          <p:spTgt spid="277"/>
                                        </p:tgtEl>
                                        <p:attrNameLst>
                                          <p:attrName/>
                                        </p:attrNameLst>
                                      </p:cBhvr>
                                      <p:to>
                                        <p:strVal val="solid"/>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79"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Question 1</a:t>
            </a:r>
            <a:br/>
            <a:endParaRPr b="0" lang="en-US" sz="4400" spc="-1" strike="noStrike">
              <a:solidFill>
                <a:srgbClr val="ffffff"/>
              </a:solidFill>
              <a:uFill>
                <a:solidFill>
                  <a:srgbClr val="ffffff"/>
                </a:solidFill>
              </a:uFill>
              <a:latin typeface="Arial Black"/>
            </a:endParaRPr>
          </a:p>
        </p:txBody>
      </p:sp>
      <p:sp>
        <p:nvSpPr>
          <p:cNvPr id="280"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According to 100 people survey, can you name 2 out of the top 5 search engines that are used on the Internet ?</a:t>
            </a:r>
            <a:endParaRPr b="0" lang="en-US" sz="3200" spc="-1" strike="noStrike">
              <a:solidFill>
                <a:srgbClr val="ffcc00"/>
              </a:solidFill>
              <a:uFill>
                <a:solidFill>
                  <a:srgbClr val="ffffff"/>
                </a:solidFill>
              </a:uFill>
              <a:latin typeface="Arial Black"/>
            </a:endParaRPr>
          </a:p>
        </p:txBody>
      </p:sp>
    </p:spTree>
  </p:cSld>
  <p:timing>
    <p:tnLst>
      <p:par>
        <p:cTn id="116" dur="indefinite" restart="never" nodeType="tmRoot">
          <p:childTnLst>
            <p:seq>
              <p:cTn id="117"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81"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Answer to Question 1</a:t>
            </a:r>
            <a:br/>
            <a:endParaRPr b="0" lang="en-US" sz="4400" spc="-1" strike="noStrike">
              <a:solidFill>
                <a:srgbClr val="ffffff"/>
              </a:solidFill>
              <a:uFill>
                <a:solidFill>
                  <a:srgbClr val="ffffff"/>
                </a:solidFill>
              </a:uFill>
              <a:latin typeface="Arial Black"/>
            </a:endParaRPr>
          </a:p>
        </p:txBody>
      </p:sp>
      <p:sp>
        <p:nvSpPr>
          <p:cNvPr id="282"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1. Yahoo. COM</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2. Google. COM</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3. Dogpile.COM</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4.Mamma. COM</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5.Lycos. COM</a:t>
            </a:r>
            <a:endParaRPr b="0" lang="en-US" sz="3200" spc="-1" strike="noStrike">
              <a:solidFill>
                <a:srgbClr val="ffcc00"/>
              </a:solidFill>
              <a:uFill>
                <a:solidFill>
                  <a:srgbClr val="ffffff"/>
                </a:solidFill>
              </a:uFill>
              <a:latin typeface="Arial Black"/>
            </a:endParaRPr>
          </a:p>
        </p:txBody>
      </p:sp>
    </p:spTree>
  </p:cSld>
  <p:timing>
    <p:tnLst>
      <p:par>
        <p:cTn id="118" dur="indefinite" restart="never" nodeType="tmRoot">
          <p:childTnLst>
            <p:seq>
              <p:cTn id="119"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83"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Question 2</a:t>
            </a:r>
            <a:br/>
            <a:endParaRPr b="0" lang="en-US" sz="4400" spc="-1" strike="noStrike">
              <a:solidFill>
                <a:srgbClr val="ffffff"/>
              </a:solidFill>
              <a:uFill>
                <a:solidFill>
                  <a:srgbClr val="ffffff"/>
                </a:solidFill>
              </a:uFill>
              <a:latin typeface="Arial Black"/>
            </a:endParaRPr>
          </a:p>
        </p:txBody>
      </p:sp>
      <p:sp>
        <p:nvSpPr>
          <p:cNvPr id="284"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 </a:t>
            </a:r>
            <a:r>
              <a:rPr b="0" lang="en-US" sz="3200" spc="-1" strike="noStrike">
                <a:solidFill>
                  <a:srgbClr val="ffcc00"/>
                </a:solidFill>
                <a:uFill>
                  <a:solidFill>
                    <a:srgbClr val="ffffff"/>
                  </a:solidFill>
                </a:uFill>
                <a:latin typeface="Arial Black"/>
              </a:rPr>
              <a:t>According to 100 people survey what are 4 out of the top 5 parts of a computer ?</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endParaRPr b="0" lang="en-US" sz="3200" spc="-1" strike="noStrike">
              <a:solidFill>
                <a:srgbClr val="ffcc00"/>
              </a:solidFill>
              <a:uFill>
                <a:solidFill>
                  <a:srgbClr val="ffffff"/>
                </a:solidFill>
              </a:uFill>
              <a:latin typeface="Arial Black"/>
            </a:endParaRPr>
          </a:p>
        </p:txBody>
      </p:sp>
    </p:spTree>
  </p:cSld>
  <p:timing>
    <p:tnLst>
      <p:par>
        <p:cTn id="120" dur="indefinite" restart="never" nodeType="tmRoot">
          <p:childTnLst>
            <p:seq>
              <p:cTn id="121"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85"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Answer to Question 2</a:t>
            </a:r>
            <a:br/>
            <a:endParaRPr b="0" lang="en-US" sz="4400" spc="-1" strike="noStrike">
              <a:solidFill>
                <a:srgbClr val="ffffff"/>
              </a:solidFill>
              <a:uFill>
                <a:solidFill>
                  <a:srgbClr val="ffffff"/>
                </a:solidFill>
              </a:uFill>
              <a:latin typeface="Arial Black"/>
            </a:endParaRPr>
          </a:p>
        </p:txBody>
      </p:sp>
      <p:sp>
        <p:nvSpPr>
          <p:cNvPr id="286"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1. Monitor</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2. Modem</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3. Keyboard</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4. CD-Rom</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5. Floppy Disk</a:t>
            </a:r>
            <a:endParaRPr b="0" lang="en-US" sz="3200" spc="-1" strike="noStrike">
              <a:solidFill>
                <a:srgbClr val="ffcc00"/>
              </a:solidFill>
              <a:uFill>
                <a:solidFill>
                  <a:srgbClr val="ffffff"/>
                </a:solidFill>
              </a:uFill>
              <a:latin typeface="Arial Black"/>
            </a:endParaRPr>
          </a:p>
        </p:txBody>
      </p:sp>
    </p:spTree>
  </p:cSld>
  <p:timing>
    <p:tnLst>
      <p:par>
        <p:cTn id="122" dur="indefinite" restart="never" nodeType="tmRoot">
          <p:childTnLst>
            <p:seq>
              <p:cTn id="123"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87"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Question 3</a:t>
            </a:r>
            <a:endParaRPr b="0" lang="en-US" sz="4400" spc="-1" strike="noStrike">
              <a:solidFill>
                <a:srgbClr val="ffffff"/>
              </a:solidFill>
              <a:uFill>
                <a:solidFill>
                  <a:srgbClr val="ffffff"/>
                </a:solidFill>
              </a:uFill>
              <a:latin typeface="Arial Black"/>
            </a:endParaRPr>
          </a:p>
        </p:txBody>
      </p:sp>
      <p:sp>
        <p:nvSpPr>
          <p:cNvPr id="288"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 </a:t>
            </a:r>
            <a:r>
              <a:rPr b="0" lang="en-US" sz="3200" spc="-1" strike="noStrike">
                <a:solidFill>
                  <a:srgbClr val="ffcc00"/>
                </a:solidFill>
                <a:uFill>
                  <a:solidFill>
                    <a:srgbClr val="ffffff"/>
                  </a:solidFill>
                </a:uFill>
                <a:latin typeface="Arial Black"/>
              </a:rPr>
              <a:t>What are two basic types of directories?</a:t>
            </a:r>
            <a:endParaRPr b="0" lang="en-US" sz="3200" spc="-1" strike="noStrike">
              <a:solidFill>
                <a:srgbClr val="ffcc00"/>
              </a:solidFill>
              <a:uFill>
                <a:solidFill>
                  <a:srgbClr val="ffffff"/>
                </a:solidFill>
              </a:uFill>
              <a:latin typeface="Arial Black"/>
            </a:endParaRPr>
          </a:p>
        </p:txBody>
      </p:sp>
    </p:spTree>
  </p:cSld>
  <p:timing>
    <p:tnLst>
      <p:par>
        <p:cTn id="124" dur="indefinite" restart="never" nodeType="tmRoot">
          <p:childTnLst>
            <p:seq>
              <p:cTn id="125"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89"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Answer to Question 3</a:t>
            </a:r>
            <a:endParaRPr b="0" lang="en-US" sz="4400" spc="-1" strike="noStrike">
              <a:solidFill>
                <a:srgbClr val="ffffff"/>
              </a:solidFill>
              <a:uFill>
                <a:solidFill>
                  <a:srgbClr val="ffffff"/>
                </a:solidFill>
              </a:uFill>
              <a:latin typeface="Arial Black"/>
            </a:endParaRPr>
          </a:p>
        </p:txBody>
      </p:sp>
      <p:sp>
        <p:nvSpPr>
          <p:cNvPr id="290"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Academic</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Professional</a:t>
            </a:r>
            <a:endParaRPr b="0" lang="en-US" sz="3200" spc="-1" strike="noStrike">
              <a:solidFill>
                <a:srgbClr val="ffcc00"/>
              </a:solidFill>
              <a:uFill>
                <a:solidFill>
                  <a:srgbClr val="ffffff"/>
                </a:solidFill>
              </a:uFill>
              <a:latin typeface="Arial Black"/>
            </a:endParaRPr>
          </a:p>
        </p:txBody>
      </p:sp>
    </p:spTree>
  </p:cSld>
  <p:timing>
    <p:tnLst>
      <p:par>
        <p:cTn id="126" dur="indefinite" restart="never" nodeType="tmRoot">
          <p:childTnLst>
            <p:seq>
              <p:cTn id="127"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91"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Question 4</a:t>
            </a:r>
            <a:endParaRPr b="0" lang="en-US" sz="4400" spc="-1" strike="noStrike">
              <a:solidFill>
                <a:srgbClr val="ffffff"/>
              </a:solidFill>
              <a:uFill>
                <a:solidFill>
                  <a:srgbClr val="ffffff"/>
                </a:solidFill>
              </a:uFill>
              <a:latin typeface="Arial Black"/>
            </a:endParaRPr>
          </a:p>
        </p:txBody>
      </p:sp>
      <p:sp>
        <p:nvSpPr>
          <p:cNvPr id="292"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What are two ways to limit the search on the Internet ?</a:t>
            </a:r>
            <a:endParaRPr b="0" lang="en-US" sz="3200" spc="-1" strike="noStrike">
              <a:solidFill>
                <a:srgbClr val="ffcc00"/>
              </a:solidFill>
              <a:uFill>
                <a:solidFill>
                  <a:srgbClr val="ffffff"/>
                </a:solidFill>
              </a:uFill>
              <a:latin typeface="Arial Black"/>
            </a:endParaRPr>
          </a:p>
        </p:txBody>
      </p:sp>
    </p:spTree>
  </p:cSld>
  <p:timing>
    <p:tnLst>
      <p:par>
        <p:cTn id="128" dur="indefinite" restart="never" nodeType="tmRoot">
          <p:childTnLst>
            <p:seq>
              <p:cTn id="129"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93"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Answer to Question 4</a:t>
            </a:r>
            <a:endParaRPr b="0" lang="en-US" sz="4400" spc="-1" strike="noStrike">
              <a:solidFill>
                <a:srgbClr val="ffffff"/>
              </a:solidFill>
              <a:uFill>
                <a:solidFill>
                  <a:srgbClr val="ffffff"/>
                </a:solidFill>
              </a:uFill>
              <a:latin typeface="Arial Black"/>
            </a:endParaRPr>
          </a:p>
        </p:txBody>
      </p:sp>
      <p:sp>
        <p:nvSpPr>
          <p:cNvPr id="294"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Use quotation marks</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Use the word “and”</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Use the word “or”</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Place a “*” before or after a word</a:t>
            </a:r>
            <a:endParaRPr b="0" lang="en-US" sz="3200" spc="-1" strike="noStrike">
              <a:solidFill>
                <a:srgbClr val="ffcc00"/>
              </a:solidFill>
              <a:uFill>
                <a:solidFill>
                  <a:srgbClr val="ffffff"/>
                </a:solidFill>
              </a:uFill>
              <a:latin typeface="Arial Black"/>
            </a:endParaRPr>
          </a:p>
        </p:txBody>
      </p:sp>
    </p:spTree>
  </p:cSld>
  <p:timing>
    <p:tnLst>
      <p:par>
        <p:cTn id="130" dur="indefinite" restart="never" nodeType="tmRoot">
          <p:childTnLst>
            <p:seq>
              <p:cTn id="131"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95"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Question 5 (last question for Team 1)</a:t>
            </a:r>
            <a:endParaRPr b="0" lang="en-US" sz="4400" spc="-1" strike="noStrike">
              <a:solidFill>
                <a:srgbClr val="ffffff"/>
              </a:solidFill>
              <a:uFill>
                <a:solidFill>
                  <a:srgbClr val="ffffff"/>
                </a:solidFill>
              </a:uFill>
              <a:latin typeface="Arial Black"/>
            </a:endParaRPr>
          </a:p>
        </p:txBody>
      </p:sp>
      <p:sp>
        <p:nvSpPr>
          <p:cNvPr id="296"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 </a:t>
            </a:r>
            <a:r>
              <a:rPr b="0" lang="en-US" sz="3200" spc="-1" strike="noStrike">
                <a:solidFill>
                  <a:srgbClr val="ffcc00"/>
                </a:solidFill>
                <a:uFill>
                  <a:solidFill>
                    <a:srgbClr val="ffffff"/>
                  </a:solidFill>
                </a:uFill>
                <a:latin typeface="Arial Black"/>
              </a:rPr>
              <a:t>What is the translation for “URL” ?</a:t>
            </a:r>
            <a:endParaRPr b="0" lang="en-US" sz="3200" spc="-1" strike="noStrike">
              <a:solidFill>
                <a:srgbClr val="ffcc00"/>
              </a:solidFill>
              <a:uFill>
                <a:solidFill>
                  <a:srgbClr val="ffffff"/>
                </a:solidFill>
              </a:uFill>
              <a:latin typeface="Arial Black"/>
            </a:endParaRPr>
          </a:p>
        </p:txBody>
      </p:sp>
    </p:spTree>
  </p:cSld>
  <p:timing>
    <p:tnLst>
      <p:par>
        <p:cTn id="132" dur="indefinite" restart="never" nodeType="tmRoot">
          <p:childTnLst>
            <p:seq>
              <p:cTn id="133"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97"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Answer to Question 5</a:t>
            </a:r>
            <a:endParaRPr b="0" lang="en-US" sz="4400" spc="-1" strike="noStrike">
              <a:solidFill>
                <a:srgbClr val="ffffff"/>
              </a:solidFill>
              <a:uFill>
                <a:solidFill>
                  <a:srgbClr val="ffffff"/>
                </a:solidFill>
              </a:uFill>
              <a:latin typeface="Arial Black"/>
            </a:endParaRPr>
          </a:p>
        </p:txBody>
      </p:sp>
      <p:sp>
        <p:nvSpPr>
          <p:cNvPr id="298"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Uniform Resource Locator</a:t>
            </a:r>
            <a:endParaRPr b="0" lang="en-US" sz="3200" spc="-1" strike="noStrike">
              <a:solidFill>
                <a:srgbClr val="ffcc00"/>
              </a:solidFill>
              <a:uFill>
                <a:solidFill>
                  <a:srgbClr val="ffffff"/>
                </a:solidFill>
              </a:uFill>
              <a:latin typeface="Arial Black"/>
            </a:endParaRPr>
          </a:p>
        </p:txBody>
      </p:sp>
    </p:spTree>
  </p:cSld>
  <p:timing>
    <p:tnLst>
      <p:par>
        <p:cTn id="134" dur="indefinite" restart="never" nodeType="tmRoot">
          <p:childTnLst>
            <p:seq>
              <p:cTn id="135"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99"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Attention Team 2</a:t>
            </a:r>
            <a:endParaRPr b="0" lang="en-US" sz="4400" spc="-1" strike="noStrike">
              <a:solidFill>
                <a:srgbClr val="ffffff"/>
              </a:solidFill>
              <a:uFill>
                <a:solidFill>
                  <a:srgbClr val="ffffff"/>
                </a:solidFill>
              </a:uFill>
              <a:latin typeface="Arial Black"/>
            </a:endParaRPr>
          </a:p>
        </p:txBody>
      </p:sp>
      <p:sp>
        <p:nvSpPr>
          <p:cNvPr id="300"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Please get your team ready for the questions!</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Lets go!</a:t>
            </a:r>
            <a:endParaRPr b="0" lang="en-US" sz="3200" spc="-1" strike="noStrike">
              <a:solidFill>
                <a:srgbClr val="ffcc00"/>
              </a:solidFill>
              <a:uFill>
                <a:solidFill>
                  <a:srgbClr val="ffffff"/>
                </a:solidFill>
              </a:uFill>
              <a:latin typeface="Arial Black"/>
            </a:endParaRPr>
          </a:p>
        </p:txBody>
      </p:sp>
    </p:spTree>
  </p:cSld>
  <p:timing>
    <p:tnLst>
      <p:par>
        <p:cTn id="136" dur="indefinite" restart="never" nodeType="tmRoot">
          <p:childTnLst>
            <p:seq>
              <p:cTn id="137"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01"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Question 1</a:t>
            </a:r>
            <a:br/>
            <a:endParaRPr b="0" lang="en-US" sz="4400" spc="-1" strike="noStrike">
              <a:solidFill>
                <a:srgbClr val="ffffff"/>
              </a:solidFill>
              <a:uFill>
                <a:solidFill>
                  <a:srgbClr val="ffffff"/>
                </a:solidFill>
              </a:uFill>
              <a:latin typeface="Arial Black"/>
            </a:endParaRPr>
          </a:p>
        </p:txBody>
      </p:sp>
      <p:sp>
        <p:nvSpPr>
          <p:cNvPr id="302"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According to 100 people survey, please tell me 2 out of 5 reasons why people use the Internet?</a:t>
            </a:r>
            <a:endParaRPr b="0" lang="en-US" sz="3200" spc="-1" strike="noStrike">
              <a:solidFill>
                <a:srgbClr val="ffcc00"/>
              </a:solidFill>
              <a:uFill>
                <a:solidFill>
                  <a:srgbClr val="ffffff"/>
                </a:solidFill>
              </a:uFill>
              <a:latin typeface="Arial Black"/>
            </a:endParaRPr>
          </a:p>
        </p:txBody>
      </p:sp>
    </p:spTree>
  </p:cSld>
  <p:timing>
    <p:tnLst>
      <p:par>
        <p:cTn id="138" dur="indefinite" restart="never" nodeType="tmRoot">
          <p:childTnLst>
            <p:seq>
              <p:cTn id="139"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03"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Answer to Question 1</a:t>
            </a:r>
            <a:endParaRPr b="0" lang="en-US" sz="4400" spc="-1" strike="noStrike">
              <a:solidFill>
                <a:srgbClr val="ffffff"/>
              </a:solidFill>
              <a:uFill>
                <a:solidFill>
                  <a:srgbClr val="ffffff"/>
                </a:solidFill>
              </a:uFill>
              <a:latin typeface="Arial Black"/>
            </a:endParaRPr>
          </a:p>
        </p:txBody>
      </p:sp>
      <p:sp>
        <p:nvSpPr>
          <p:cNvPr id="304"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1. Research </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2. Jobs</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3. School</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4. Entertainment</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5. E-mails</a:t>
            </a:r>
            <a:endParaRPr b="0" lang="en-US" sz="3200" spc="-1" strike="noStrike">
              <a:solidFill>
                <a:srgbClr val="ffcc00"/>
              </a:solidFill>
              <a:uFill>
                <a:solidFill>
                  <a:srgbClr val="ffffff"/>
                </a:solidFill>
              </a:uFill>
              <a:latin typeface="Arial Black"/>
            </a:endParaRPr>
          </a:p>
        </p:txBody>
      </p:sp>
    </p:spTree>
  </p:cSld>
  <p:timing>
    <p:tnLst>
      <p:par>
        <p:cTn id="140" dur="indefinite" restart="never" nodeType="tmRoot">
          <p:childTnLst>
            <p:seq>
              <p:cTn id="141"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05"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Question 2</a:t>
            </a:r>
            <a:endParaRPr b="0" lang="en-US" sz="4400" spc="-1" strike="noStrike">
              <a:solidFill>
                <a:srgbClr val="ffffff"/>
              </a:solidFill>
              <a:uFill>
                <a:solidFill>
                  <a:srgbClr val="ffffff"/>
                </a:solidFill>
              </a:uFill>
              <a:latin typeface="Arial Black"/>
            </a:endParaRPr>
          </a:p>
        </p:txBody>
      </p:sp>
      <p:sp>
        <p:nvSpPr>
          <p:cNvPr id="306"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According to our Web Communications class, please tell me two different styles of learning according to VARK.</a:t>
            </a:r>
            <a:endParaRPr b="0" lang="en-US" sz="3200" spc="-1" strike="noStrike">
              <a:solidFill>
                <a:srgbClr val="ffcc00"/>
              </a:solidFill>
              <a:uFill>
                <a:solidFill>
                  <a:srgbClr val="ffffff"/>
                </a:solidFill>
              </a:uFill>
              <a:latin typeface="Arial Black"/>
            </a:endParaRPr>
          </a:p>
        </p:txBody>
      </p:sp>
    </p:spTree>
  </p:cSld>
  <p:timing>
    <p:tnLst>
      <p:par>
        <p:cTn id="142" dur="indefinite" restart="never" nodeType="tmRoot">
          <p:childTnLst>
            <p:seq>
              <p:cTn id="143"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07"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Answer to Question 2</a:t>
            </a:r>
            <a:endParaRPr b="0" lang="en-US" sz="4400" spc="-1" strike="noStrike">
              <a:solidFill>
                <a:srgbClr val="ffffff"/>
              </a:solidFill>
              <a:uFill>
                <a:solidFill>
                  <a:srgbClr val="ffffff"/>
                </a:solidFill>
              </a:uFill>
              <a:latin typeface="Arial Black"/>
            </a:endParaRPr>
          </a:p>
        </p:txBody>
      </p:sp>
      <p:sp>
        <p:nvSpPr>
          <p:cNvPr id="308"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Visual</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Multimodal</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Dynamic</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Etc.</a:t>
            </a:r>
            <a:endParaRPr b="0" lang="en-US" sz="3200" spc="-1" strike="noStrike">
              <a:solidFill>
                <a:srgbClr val="ffcc00"/>
              </a:solidFill>
              <a:uFill>
                <a:solidFill>
                  <a:srgbClr val="ffffff"/>
                </a:solidFill>
              </a:uFill>
              <a:latin typeface="Arial Black"/>
            </a:endParaRPr>
          </a:p>
        </p:txBody>
      </p:sp>
    </p:spTree>
  </p:cSld>
  <p:timing>
    <p:tnLst>
      <p:par>
        <p:cTn id="144" dur="indefinite" restart="never" nodeType="tmRoot">
          <p:childTnLst>
            <p:seq>
              <p:cTn id="145"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09"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Question 3</a:t>
            </a:r>
            <a:endParaRPr b="0" lang="en-US" sz="4400" spc="-1" strike="noStrike">
              <a:solidFill>
                <a:srgbClr val="ffffff"/>
              </a:solidFill>
              <a:uFill>
                <a:solidFill>
                  <a:srgbClr val="ffffff"/>
                </a:solidFill>
              </a:uFill>
              <a:latin typeface="Arial Black"/>
            </a:endParaRPr>
          </a:p>
        </p:txBody>
      </p:sp>
      <p:sp>
        <p:nvSpPr>
          <p:cNvPr id="310"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When evaluating Internet sources what are the main points you look for in the context? (there are 4 main points)</a:t>
            </a:r>
            <a:endParaRPr b="0" lang="en-US" sz="3200" spc="-1" strike="noStrike">
              <a:solidFill>
                <a:srgbClr val="ffcc00"/>
              </a:solidFill>
              <a:uFill>
                <a:solidFill>
                  <a:srgbClr val="ffffff"/>
                </a:solidFill>
              </a:uFill>
              <a:latin typeface="Arial Black"/>
            </a:endParaRPr>
          </a:p>
        </p:txBody>
      </p:sp>
    </p:spTree>
  </p:cSld>
  <p:timing>
    <p:tnLst>
      <p:par>
        <p:cTn id="146" dur="indefinite" restart="never" nodeType="tmRoot">
          <p:childTnLst>
            <p:seq>
              <p:cTn id="147"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11"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Answer to Question 3</a:t>
            </a:r>
            <a:endParaRPr b="0" lang="en-US" sz="4400" spc="-1" strike="noStrike">
              <a:solidFill>
                <a:srgbClr val="ffffff"/>
              </a:solidFill>
              <a:uFill>
                <a:solidFill>
                  <a:srgbClr val="ffffff"/>
                </a:solidFill>
              </a:uFill>
              <a:latin typeface="Arial Black"/>
            </a:endParaRPr>
          </a:p>
        </p:txBody>
      </p:sp>
      <p:sp>
        <p:nvSpPr>
          <p:cNvPr id="312"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Accuracy</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Comprehensiveness</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Currency</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Links</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endParaRPr b="0" lang="en-US" sz="3200" spc="-1" strike="noStrike">
              <a:solidFill>
                <a:srgbClr val="ffcc00"/>
              </a:solidFill>
              <a:uFill>
                <a:solidFill>
                  <a:srgbClr val="ffffff"/>
                </a:solidFill>
              </a:uFill>
              <a:latin typeface="Arial Black"/>
            </a:endParaRPr>
          </a:p>
        </p:txBody>
      </p:sp>
    </p:spTree>
  </p:cSld>
  <p:timing>
    <p:tnLst>
      <p:par>
        <p:cTn id="148" dur="indefinite" restart="never" nodeType="tmRoot">
          <p:childTnLst>
            <p:seq>
              <p:cTn id="149"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13"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Question 4</a:t>
            </a:r>
            <a:endParaRPr b="0" lang="en-US" sz="4400" spc="-1" strike="noStrike">
              <a:solidFill>
                <a:srgbClr val="ffffff"/>
              </a:solidFill>
              <a:uFill>
                <a:solidFill>
                  <a:srgbClr val="ffffff"/>
                </a:solidFill>
              </a:uFill>
              <a:latin typeface="Arial Black"/>
            </a:endParaRPr>
          </a:p>
        </p:txBody>
      </p:sp>
      <p:sp>
        <p:nvSpPr>
          <p:cNvPr id="314"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What are 3 components of a search engine service ?</a:t>
            </a:r>
            <a:endParaRPr b="0" lang="en-US" sz="3200" spc="-1" strike="noStrike">
              <a:solidFill>
                <a:srgbClr val="ffcc00"/>
              </a:solidFill>
              <a:uFill>
                <a:solidFill>
                  <a:srgbClr val="ffffff"/>
                </a:solidFill>
              </a:uFill>
              <a:latin typeface="Arial Black"/>
            </a:endParaRPr>
          </a:p>
        </p:txBody>
      </p:sp>
    </p:spTree>
  </p:cSld>
  <p:timing>
    <p:tnLst>
      <p:par>
        <p:cTn id="150" dur="indefinite" restart="never" nodeType="tmRoot">
          <p:childTnLst>
            <p:seq>
              <p:cTn id="151"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15"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Answer to Question 4</a:t>
            </a:r>
            <a:endParaRPr b="0" lang="en-US" sz="4400" spc="-1" strike="noStrike">
              <a:solidFill>
                <a:srgbClr val="ffffff"/>
              </a:solidFill>
              <a:uFill>
                <a:solidFill>
                  <a:srgbClr val="ffffff"/>
                </a:solidFill>
              </a:uFill>
              <a:latin typeface="Arial Black"/>
            </a:endParaRPr>
          </a:p>
        </p:txBody>
      </p:sp>
      <p:sp>
        <p:nvSpPr>
          <p:cNvPr id="316"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Spider</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Index</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Search engine Mechanism</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endParaRPr b="0" lang="en-US" sz="3200" spc="-1" strike="noStrike">
              <a:solidFill>
                <a:srgbClr val="ffcc00"/>
              </a:solidFill>
              <a:uFill>
                <a:solidFill>
                  <a:srgbClr val="ffffff"/>
                </a:solidFill>
              </a:uFill>
              <a:latin typeface="Arial Black"/>
            </a:endParaRPr>
          </a:p>
        </p:txBody>
      </p:sp>
    </p:spTree>
  </p:cSld>
  <p:timing>
    <p:tnLst>
      <p:par>
        <p:cTn id="152" dur="indefinite" restart="never" nodeType="tmRoot">
          <p:childTnLst>
            <p:seq>
              <p:cTn id="153"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17" name="TextShape 1"/>
          <p:cNvSpPr txBox="1"/>
          <p:nvPr/>
        </p:nvSpPr>
        <p:spPr>
          <a:xfrm>
            <a:off x="685800" y="301320"/>
            <a:ext cx="7772400" cy="1461960"/>
          </a:xfrm>
          <a:prstGeom prst="rect">
            <a:avLst/>
          </a:prstGeom>
          <a:noFill/>
          <a:ln>
            <a:noFill/>
          </a:ln>
        </p:spPr>
        <p:txBody>
          <a:bodyPr lIns="90000" rIns="90000" tIns="46800" bIns="46800" anchor="ctr"/>
          <a:p>
            <a:pPr/>
            <a:r>
              <a:rPr b="0" lang="en-US" sz="4000" spc="-1" strike="noStrike">
                <a:solidFill>
                  <a:srgbClr val="ffffff"/>
                </a:solidFill>
                <a:uFill>
                  <a:solidFill>
                    <a:srgbClr val="ffffff"/>
                  </a:solidFill>
                </a:uFill>
                <a:latin typeface="Arial Black"/>
              </a:rPr>
              <a:t>Question 5 (Last question for Team 2)</a:t>
            </a:r>
            <a:br/>
            <a:endParaRPr b="0" lang="en-US" sz="4000" spc="-1" strike="noStrike">
              <a:solidFill>
                <a:srgbClr val="ffffff"/>
              </a:solidFill>
              <a:uFill>
                <a:solidFill>
                  <a:srgbClr val="ffffff"/>
                </a:solidFill>
              </a:uFill>
              <a:latin typeface="Arial Black"/>
            </a:endParaRPr>
          </a:p>
        </p:txBody>
      </p:sp>
      <p:sp>
        <p:nvSpPr>
          <p:cNvPr id="318"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In the class activities, how where we instructed to look up ownership information for a website?</a:t>
            </a:r>
            <a:endParaRPr b="0" lang="en-US" sz="3200" spc="-1" strike="noStrike">
              <a:solidFill>
                <a:srgbClr val="ffcc00"/>
              </a:solidFill>
              <a:uFill>
                <a:solidFill>
                  <a:srgbClr val="ffffff"/>
                </a:solidFill>
              </a:uFill>
              <a:latin typeface="Arial Black"/>
            </a:endParaRPr>
          </a:p>
        </p:txBody>
      </p:sp>
    </p:spTree>
  </p:cSld>
  <p:timing>
    <p:tnLst>
      <p:par>
        <p:cTn id="154" dur="indefinite" restart="never" nodeType="tmRoot">
          <p:childTnLst>
            <p:seq>
              <p:cTn id="155"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19"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Answer to Question 5</a:t>
            </a:r>
            <a:endParaRPr b="0" lang="en-US" sz="4400" spc="-1" strike="noStrike">
              <a:solidFill>
                <a:srgbClr val="ffffff"/>
              </a:solidFill>
              <a:uFill>
                <a:solidFill>
                  <a:srgbClr val="ffffff"/>
                </a:solidFill>
              </a:uFill>
              <a:latin typeface="Arial Black"/>
            </a:endParaRPr>
          </a:p>
        </p:txBody>
      </p:sp>
      <p:sp>
        <p:nvSpPr>
          <p:cNvPr id="320"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Lookup the ownership information in the “WHOIS” database</a:t>
            </a:r>
            <a:endParaRPr b="0" lang="en-US" sz="3200" spc="-1" strike="noStrike">
              <a:solidFill>
                <a:srgbClr val="ffcc00"/>
              </a:solidFill>
              <a:uFill>
                <a:solidFill>
                  <a:srgbClr val="ffffff"/>
                </a:solidFill>
              </a:uFill>
              <a:latin typeface="Arial Black"/>
            </a:endParaRPr>
          </a:p>
        </p:txBody>
      </p:sp>
    </p:spTree>
  </p:cSld>
  <p:timing>
    <p:tnLst>
      <p:par>
        <p:cTn id="156" dur="indefinite" restart="never" nodeType="tmRoot">
          <p:childTnLst>
            <p:seq>
              <p:cTn id="157" nodeType="mainSeq"/>
              <p:prevCondLst>
                <p:cond delay="0" evt="onPrev">
                  <p:tgtEl>
                    <p:sldTgt/>
                  </p:tgtEl>
                </p:cond>
              </p:prevCondLst>
              <p:nextCondLst>
                <p:cond delay="0"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21"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Bonus Round Question!!</a:t>
            </a:r>
            <a:endParaRPr b="0" lang="en-US" sz="4400" spc="-1" strike="noStrike">
              <a:solidFill>
                <a:srgbClr val="ffffff"/>
              </a:solidFill>
              <a:uFill>
                <a:solidFill>
                  <a:srgbClr val="ffffff"/>
                </a:solidFill>
              </a:uFill>
              <a:latin typeface="Arial Black"/>
            </a:endParaRPr>
          </a:p>
        </p:txBody>
      </p:sp>
      <p:sp>
        <p:nvSpPr>
          <p:cNvPr id="322"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What are the Top four Domains in the United States (any order) ?</a:t>
            </a:r>
            <a:endParaRPr b="0" lang="en-US" sz="3200" spc="-1" strike="noStrike">
              <a:solidFill>
                <a:srgbClr val="ffcc00"/>
              </a:solidFill>
              <a:uFill>
                <a:solidFill>
                  <a:srgbClr val="ffffff"/>
                </a:solidFill>
              </a:uFill>
              <a:latin typeface="Arial Black"/>
            </a:endParaRPr>
          </a:p>
        </p:txBody>
      </p:sp>
    </p:spTree>
  </p:cSld>
  <p:timing>
    <p:tnLst>
      <p:par>
        <p:cTn id="158" dur="indefinite" restart="never" nodeType="tmRoot">
          <p:childTnLst>
            <p:seq>
              <p:cTn id="159" nodeType="mainSeq"/>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23"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Answer to Bonus Round!</a:t>
            </a:r>
            <a:endParaRPr b="0" lang="en-US" sz="4400" spc="-1" strike="noStrike">
              <a:solidFill>
                <a:srgbClr val="ffffff"/>
              </a:solidFill>
              <a:uFill>
                <a:solidFill>
                  <a:srgbClr val="ffffff"/>
                </a:solidFill>
              </a:uFill>
              <a:latin typeface="Arial Black"/>
            </a:endParaRPr>
          </a:p>
        </p:txBody>
      </p:sp>
      <p:sp>
        <p:nvSpPr>
          <p:cNvPr id="324"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-com</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-net</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-edu</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-org</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-gov</a:t>
            </a:r>
            <a:endParaRPr b="0" lang="en-US" sz="3200" spc="-1" strike="noStrike">
              <a:solidFill>
                <a:srgbClr val="ffcc00"/>
              </a:solidFill>
              <a:uFill>
                <a:solidFill>
                  <a:srgbClr val="ffffff"/>
                </a:solidFill>
              </a:uFill>
              <a:latin typeface="Arial Black"/>
            </a:endParaRPr>
          </a:p>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-mil</a:t>
            </a:r>
            <a:endParaRPr b="0" lang="en-US" sz="3200" spc="-1" strike="noStrike">
              <a:solidFill>
                <a:srgbClr val="ffcc00"/>
              </a:solidFill>
              <a:uFill>
                <a:solidFill>
                  <a:srgbClr val="ffffff"/>
                </a:solidFill>
              </a:uFill>
              <a:latin typeface="Arial Black"/>
            </a:endParaRPr>
          </a:p>
        </p:txBody>
      </p:sp>
    </p:spTree>
  </p:cSld>
  <p:timing>
    <p:tnLst>
      <p:par>
        <p:cTn id="160" dur="indefinite" restart="never" nodeType="tmRoot">
          <p:childTnLst>
            <p:seq>
              <p:cTn id="161" nodeType="mainSeq"/>
              <p:prevCondLst>
                <p:cond delay="0" evt="onPrev">
                  <p:tgtEl>
                    <p:sldTgt/>
                  </p:tgtEl>
                </p:cond>
              </p:prevCondLst>
              <p:nextCondLst>
                <p:cond delay="0"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25" name="TextShape 1"/>
          <p:cNvSpPr txBox="1"/>
          <p:nvPr/>
        </p:nvSpPr>
        <p:spPr>
          <a:xfrm>
            <a:off x="685800" y="301320"/>
            <a:ext cx="7772400" cy="1461960"/>
          </a:xfrm>
          <a:prstGeom prst="rect">
            <a:avLst/>
          </a:prstGeom>
          <a:noFill/>
          <a:ln>
            <a:noFill/>
          </a:ln>
        </p:spPr>
        <p:txBody>
          <a:bodyPr lIns="90000" rIns="90000" tIns="46800" bIns="46800" anchor="ctr"/>
          <a:p>
            <a:pPr/>
            <a:r>
              <a:rPr b="0" lang="en-US" sz="4400" spc="-1" strike="noStrike">
                <a:solidFill>
                  <a:srgbClr val="ffffff"/>
                </a:solidFill>
                <a:uFill>
                  <a:solidFill>
                    <a:srgbClr val="ffffff"/>
                  </a:solidFill>
                </a:uFill>
                <a:latin typeface="Arial Black"/>
              </a:rPr>
              <a:t>Thank You !!!</a:t>
            </a:r>
            <a:endParaRPr b="0" lang="en-US" sz="4400" spc="-1" strike="noStrike">
              <a:solidFill>
                <a:srgbClr val="ffffff"/>
              </a:solidFill>
              <a:uFill>
                <a:solidFill>
                  <a:srgbClr val="ffffff"/>
                </a:solidFill>
              </a:uFill>
              <a:latin typeface="Arial Black"/>
            </a:endParaRPr>
          </a:p>
        </p:txBody>
      </p:sp>
      <p:sp>
        <p:nvSpPr>
          <p:cNvPr id="326" name="TextShape 2"/>
          <p:cNvSpPr txBox="1"/>
          <p:nvPr/>
        </p:nvSpPr>
        <p:spPr>
          <a:xfrm>
            <a:off x="685800" y="1981080"/>
            <a:ext cx="7772400" cy="4114800"/>
          </a:xfrm>
          <a:prstGeom prst="rect">
            <a:avLst/>
          </a:prstGeom>
          <a:noFill/>
          <a:ln>
            <a:noFill/>
          </a:ln>
        </p:spPr>
        <p:txBody>
          <a:bodyPr lIns="90000" rIns="90000" tIns="46800" bIns="46800"/>
          <a:p>
            <a:pPr marL="342720" indent="-342720">
              <a:spcBef>
                <a:spcPts val="799"/>
              </a:spcBef>
              <a:buClr>
                <a:srgbClr val="ff3399"/>
              </a:buClr>
              <a:buFont typeface="Arial Black"/>
              <a:buChar char="•"/>
            </a:pPr>
            <a:r>
              <a:rPr b="0" lang="en-US" sz="3200" spc="-1" strike="noStrike">
                <a:solidFill>
                  <a:srgbClr val="ffcc00"/>
                </a:solidFill>
                <a:uFill>
                  <a:solidFill>
                    <a:srgbClr val="ffffff"/>
                  </a:solidFill>
                </a:uFill>
                <a:latin typeface="Arial Black"/>
              </a:rPr>
              <a:t>Thank You for Playing the game, your price for completing the game is you get a big “Thank You” from our team!!  The Yellow Team!!!</a:t>
            </a:r>
            <a:endParaRPr b="0" lang="en-US" sz="3200" spc="-1" strike="noStrike">
              <a:solidFill>
                <a:srgbClr val="ffcc00"/>
              </a:solidFill>
              <a:uFill>
                <a:solidFill>
                  <a:srgbClr val="ffffff"/>
                </a:solidFill>
              </a:uFill>
              <a:latin typeface="Arial Black"/>
            </a:endParaRPr>
          </a:p>
        </p:txBody>
      </p:sp>
    </p:spTree>
  </p:cSld>
  <p:timing>
    <p:tnLst>
      <p:par>
        <p:cTn id="162" dur="indefinite" restart="never" nodeType="tmRoot">
          <p:childTnLst>
            <p:seq>
              <p:cTn id="163" dur="indefinite" nodeType="mainSeq">
                <p:childTnLst>
                  <p:par>
                    <p:cTn id="164" fill="hold">
                      <p:stCondLst>
                        <p:cond delay="indefinite"/>
                      </p:stCondLst>
                      <p:childTnLst>
                        <p:par>
                          <p:cTn id="165" fill="hold">
                            <p:stCondLst>
                              <p:cond delay="0"/>
                            </p:stCondLst>
                            <p:childTnLst/>
                          </p:cTn>
                        </p:par>
                      </p:childTnLst>
                    </p:cTn>
                  </p:par>
                  <p:par>
                    <p:cTn id="166" fill="hold">
                      <p:stCondLst>
                        <p:cond delay="indefinite"/>
                      </p:stCondLst>
                      <p:childTnLst>
                        <p:par>
                          <p:cTn id="167" fill="hold">
                            <p:stCondLst>
                              <p:cond delay="0"/>
                            </p:stCondLst>
                            <p:childTnLst>
                              <p:par>
                                <p:cTn id="168" nodeType="clickEffect" fill="hold" presetClass="entr" presetID="37">
                                  <p:stCondLst>
                                    <p:cond delay="0"/>
                                  </p:stCondLst>
                                  <p:childTnLst>
                                    <p:set>
                                      <p:cBhvr>
                                        <p:cTn id="169" dur="1" fill="hold">
                                          <p:stCondLst>
                                            <p:cond delay="0"/>
                                          </p:stCondLst>
                                        </p:cTn>
                                        <p:tgtEl>
                                          <p:spTgt spid="326">
                                            <p:txEl>
                                              <p:pRg st="0" end="132"/>
                                            </p:txEl>
                                          </p:spTgt>
                                        </p:tgtEl>
                                        <p:attrNameLst>
                                          <p:attrName>style.visibility</p:attrName>
                                        </p:attrNameLst>
                                      </p:cBhvr>
                                      <p:to>
                                        <p:strVal val="visible"/>
                                      </p:to>
                                    </p:set>
                                    <p:animEffect filter="fade" transition="in">
                                      <p:cBhvr additive="repl">
                                        <p:cTn id="170" dur="1000"/>
                                        <p:tgtEl>
                                          <p:spTgt spid="326">
                                            <p:txEl>
                                              <p:pRg st="0" end="132"/>
                                            </p:txEl>
                                          </p:spTgt>
                                        </p:tgtEl>
                                      </p:cBhvr>
                                    </p:animEffect>
                                    <p:anim calcmode="lin" valueType="num">
                                      <p:cBhvr additive="repl">
                                        <p:cTn id="171" dur="1000" fill="hold"/>
                                        <p:tgtEl>
                                          <p:spTgt spid="326">
                                            <p:txEl>
                                              <p:pRg st="0" end="132"/>
                                            </p:txEl>
                                          </p:spTgt>
                                        </p:tgtEl>
                                        <p:attrNameLst>
                                          <p:attrName>ppt_x</p:attrName>
                                        </p:attrNameLst>
                                      </p:cBhvr>
                                      <p:tavLst>
                                        <p:tav tm="0">
                                          <p:val>
                                            <p:strVal val="#ppt_x"/>
                                          </p:val>
                                        </p:tav>
                                        <p:tav tm="100000">
                                          <p:val>
                                            <p:strVal val="#ppt_x"/>
                                          </p:val>
                                        </p:tav>
                                      </p:tavLst>
                                    </p:anim>
                                    <p:anim calcmode="lin" valueType="num">
                                      <p:cBhvr additive="repl">
                                        <p:cTn id="172" dur="898" fill="hold"/>
                                        <p:tgtEl>
                                          <p:spTgt spid="326">
                                            <p:txEl>
                                              <p:pRg st="0" end="132"/>
                                            </p:txEl>
                                          </p:spTgt>
                                        </p:tgtEl>
                                        <p:attrNameLst>
                                          <p:attrName>ppt_y</p:attrName>
                                        </p:attrNameLst>
                                      </p:cBhvr>
                                      <p:tavLst>
                                        <p:tav tm="0">
                                          <p:val>
                                            <p:strVal val="#ppt_y+1"/>
                                          </p:val>
                                        </p:tav>
                                        <p:tav tm="100000">
                                          <p:val>
                                            <p:strVal val="#ppt_y-.03"/>
                                          </p:val>
                                        </p:tav>
                                      </p:tavLst>
                                    </p:anim>
                                    <p:anim calcmode="lin" valueType="num">
                                      <p:cBhvr additive="repl">
                                        <p:cTn id="173" dur="100" fill="hold">
                                          <p:stCondLst>
                                            <p:cond delay="898"/>
                                          </p:stCondLst>
                                        </p:cTn>
                                        <p:tgtEl>
                                          <p:spTgt spid="326">
                                            <p:txEl>
                                              <p:pRg st="0" end="13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2019-01-29T16:43:07Z</dcterms:created>
  <dc:creator/>
  <dc:description>Family Feud is an American game show in which two families compete against each other in a contest to name the most popular responses to a survey question posed to 100 people.
This &lt;a href=“http://www.tidyform.com/download/family-feud-powerpoint-template-1.html”&gt;Family Feud Powerpoint Template 1&lt;/a&gt; is free to download and edit. For more related templates, see &lt;a href=“http://www.tidyform.com/family-feud-powerpoint-template.html”&gt;Family Feud Powerpoint Template&lt;/a&gt; of &lt;a href=“http://www.tidyform.com/powerpoint-templates.html”&gt;Powerpoint Templates&lt;/a&gt;.
&lt;a href="http://www.tidyform.com"&gt;TidyForm&lt;/a&gt;, as a website of information aggregation, is specialized in serving a large collection of forms, templates and samples, to help you easily find and/or create the document you want.
We aim to provide well-organized, downloadable, editable, printable forms and templates involving &lt;a href="http://www.tidyform.com/business.html"&gt;business&lt;/a&gt;, &lt;a href="http://www.tidyform.com/legal.html"&gt;legal&lt;/a&gt;, &lt;a href="http://www.tidyform.com/life.html"&gt;life&lt;/a&gt;, &lt;a href="http://www.tidyform.com/finance.html"&gt;personal finance&lt;/a&gt;, &lt;a href="http://www.tidyform.com/education.html"&gt;education&lt;/a&gt;, and etc. all of them can be used for free, as long as you comply with our terms of use.
Our popular products, such as &lt;a href="http://www.tidyform.com/character-reference-letter-template.html"&gt;Character Reference Letter Template&lt;/a&gt;, &lt;a href="http://www.tidyform.com/daily-planner-template.html"&gt;Daily Planner Template&lt;/a&gt;, &lt;a href="http://www.tidyform.com/doctors-note-template.html"&gt;Doctors Note Template&lt;/a&gt;, &lt;a href="http://www.tidyform.com/funeral-program-template.html"&gt;Funeral Program Template&lt;/a&gt;, &lt;a href="http://www.tidyform.com/gap-analysis-template.html"&gt;Gap Analysis Template&lt;/a&gt;, &lt;a href="http://www.tidyform.com/job-offer-letter-sample.html"&gt;Job Offer Letter Sample&lt;/a&gt;, &lt;a href="http://www.tidyform.com/meeting-agenda-template.html"&gt;Meeting Agenda Template&lt;/a&gt;, &lt;a href="http://www.tidyform.com/memo-template.html"&gt;Memo Template&lt;/a&gt;, &lt;a href="http://www.tidyform.com/wanted-poster-template.html"&gt;Wanted Poster Template&lt;/a&gt;, &lt;a href="http://www.tidyform.com/project-proposal-template.html"&gt;Project Proposal Template&lt;/a&gt;, can meet your needs for either personal affairs or business projects.
If you have any question, suggestion, or any other issue related to the website, please kindly email us at support@formsmax.com.</dc:description>
  <cp:keywords>powerpoint templates family feud powerpoint template family feud powerpoint family feud</cp:keywords>
  <dc:language>en-US</dc:language>
  <cp:lastModifiedBy/>
  <cp:revision>1</cp:revision>
  <dc:subject>Private: Private Documents</dc:subject>
  <dc:title>Family Feud Powerpoint Template 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cense">
    <vt:lpwstr>Personal Use</vt:lpwstr>
  </property>
</Properties>
</file>