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9B0E6D28-B64A-4419-9D5B-D63D16BF2679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7050600" y="171360"/>
            <a:ext cx="2926080" cy="88704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2023-09-04T07:12:23Z</dcterms:created>
  <dc:creator/>
  <dc:description>Just a simple template for any presentations about Fedora</dc:description>
  <cp:keywords>Fedora Logo</cp:keywords>
  <dc:language>en-US</dc:language>
  <cp:lastModifiedBy/>
  <cp:revision>1</cp:revision>
  <dc:subject>Fedora Template</dc:subject>
  <dc:title>Fedora Logo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3">
    <vt:lpwstr/>
  </property>
  <property fmtid="{D5CDD505-2E9C-101B-9397-08002B2CF9AE}" pid="3" name="Info 4">
    <vt:lpwstr/>
  </property>
  <property fmtid="{D5CDD505-2E9C-101B-9397-08002B2CF9AE}" pid="4" name="License">
    <vt:lpwstr>&lt;a href="http://templates.services.openoffice.org/bsd-license"&gt;BSD&lt;/a&gt;</vt:lpwstr>
  </property>
  <property fmtid="{D5CDD505-2E9C-101B-9397-08002B2CF9AE}" pid="5" name="info 5">
    <vt:lpwstr/>
  </property>
</Properties>
</file>