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8DB628A-1D85-40FA-A905-45C8E6ED027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0" y="0"/>
            <a:ext cx="10080000" cy="54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3200" spc="-1" strike="noStrike">
                <a:solidFill>
                  <a:srgbClr val="0093d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</a:t>
            </a:r>
            <a:r>
              <a:rPr b="1" lang="en-US" sz="3200" spc="-1" strike="noStrike">
                <a:solidFill>
                  <a:srgbClr val="0093d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FEDORA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36000" y="36000"/>
            <a:ext cx="649800" cy="649800"/>
          </a:xfrm>
          <a:prstGeom prst="rect">
            <a:avLst/>
          </a:prstGeom>
          <a:ln>
            <a:noFill/>
          </a:ln>
        </p:spPr>
      </p:pic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5486400" y="6400800"/>
            <a:ext cx="4397040" cy="96228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2023-09-04T07:06:07Z</dcterms:created>
  <dc:creator/>
  <dc:description>Just a simple template for any presentations about Fedora</dc:description>
  <cp:keywords>Fedora</cp:keywords>
  <dc:language>en-US</dc:language>
  <cp:lastModifiedBy/>
  <cp:revision>1</cp:revision>
  <dc:subject>Fedora Template</dc:subject>
  <dc:title>Fedora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