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2.png" ContentType="image/png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P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s-PE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title text format</a:t>
            </a:r>
            <a:endParaRPr b="0" lang="es-P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Click to edit the outline text format</a:t>
            </a:r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Second Outline Level</a:t>
            </a:r>
            <a:endParaRPr b="0" lang="es-PE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PE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Third Outline Level</a:t>
            </a:r>
            <a:endParaRPr b="0" lang="es-PE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Fourth Outline Level</a:t>
            </a:r>
            <a:endParaRPr b="0" lang="es-P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P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Fifth Outline Level</a:t>
            </a:r>
            <a:endParaRPr b="0" lang="es-P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Sixth Outline Level</a:t>
            </a:r>
            <a:endParaRPr b="0" lang="es-P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PE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Seventh Outline Level</a:t>
            </a:r>
            <a:endParaRPr b="0" lang="es-PE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1" lang="es-PE" sz="1050" spc="-1" strike="noStrike">
                <a:solidFill>
                  <a:srgbClr val="0084d1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3 de sep de 2023</a:t>
            </a:r>
            <a:endParaRPr b="0" lang="es-PE" sz="10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s-P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s-P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0CE5DBAB-D5C4-4C34-ACE5-41F48B62E494}" type="slidenum">
              <a:rPr b="1" lang="es-P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s-P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TextShape 6"/>
          <p:cNvSpPr txBox="1"/>
          <p:nvPr/>
        </p:nvSpPr>
        <p:spPr>
          <a:xfrm>
            <a:off x="9391680" y="6973560"/>
            <a:ext cx="925920" cy="201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algn="r"/>
            <a:fld id="{DA50EB20-3CC3-497B-B4B0-7A9E5930535F}" type="slidenum">
              <a:rPr b="0" lang="es-P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s-P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TextShape 7"/>
          <p:cNvSpPr txBox="1"/>
          <p:nvPr/>
        </p:nvSpPr>
        <p:spPr>
          <a:xfrm>
            <a:off x="9147600" y="6802560"/>
            <a:ext cx="925920" cy="201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algn="r"/>
            <a:fld id="{4F202E57-F3FC-4B05-AE4A-8A0576C414EB}" type="slidenum">
              <a:rPr b="0" lang="es-PE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s-PE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gradFill>
            <a:gsLst>
              <a:gs pos="0">
                <a:srgbClr val="99ccff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txBody>
          <a:bodyPr lIns="0" rIns="0" tIns="0" bIns="0" anchor="ctr"/>
          <a:p>
            <a:pPr algn="ctr"/>
            <a:endParaRPr b="0" lang="es-PE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000" y="1769040"/>
            <a:ext cx="9071640" cy="5070960"/>
          </a:xfrm>
          <a:prstGeom prst="rect">
            <a:avLst/>
          </a:prstGeom>
          <a:blipFill>
            <a:blip r:embed="rId1"/>
            <a:tile/>
          </a:blipFill>
          <a:ln>
            <a:noFill/>
          </a:ln>
        </p:spPr>
        <p:txBody>
          <a:bodyPr lIns="0" rIns="0" tIns="0" bIns="0"/>
          <a:p>
            <a:endParaRPr b="0" lang="es-PE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2023-09-03T21:29:59Z</dcterms:created>
  <dc:creator/>
  <dc:description>Este es mi primera plantilla espero subir muchas mas, esta es una plantilla sobria para una presentacion de negocios</dc:description>
  <cp:keywords>bussiness negocios</cp:keywords>
  <dc:language>en-US</dc:language>
  <cp:lastModifiedBy/>
  <cp:revision>1</cp:revision>
  <dc:subject>flor_bluesky</dc:subject>
  <dc:title>Flor Blue Sky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ci?n 3">
    <vt:lpwstr/>
  </property>
  <property fmtid="{D5CDD505-2E9C-101B-9397-08002B2CF9AE}" pid="3" name="Informaci?n 4">
    <vt:lpwstr/>
  </property>
  <property fmtid="{D5CDD505-2E9C-101B-9397-08002B2CF9AE}" pid="4" name="License">
    <vt:lpwstr>&lt;a rel="license" href="http://creativecommons.org/licenses/by/2.5/pe/"&gt;&lt;img alt="Creative Commons License" style="border-width:0" src="http://i.creativecommons.org/l/by/2.5/pe/88x31.png" /&gt;&lt;/a&gt;&lt;br /&gt;Esta &lt;span xmlns:dc="http://purl.org/dc/elements/1.1/" href="http://purl.org/dc/dcmitype/InteractiveResource" rel="dc:type"&gt;obra&lt;/span&gt; est&amp;#225; bajo una &lt;a rel="license" href="http://creativecommons.org/licenses/by/2.5/pe/"&gt;licencia de Creative Commons&lt;/a&gt;.</vt:lpwstr>
  </property>
  <property fmtid="{D5CDD505-2E9C-101B-9397-08002B2CF9AE}" pid="5" name="User Ooo">
    <vt:lpwstr>andixtrm</vt:lpwstr>
  </property>
</Properties>
</file>