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4.emf" ContentType="image/x-emf"/>
  <Override PartName="/ppt/media/image3.emf" ContentType="image/x-emf"/>
  <Override PartName="/ppt/media/image2.emf" ContentType="image/x-emf"/>
  <Override PartName="/ppt/media/image1.emf" ContentType="image/x-emf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983240" y="1604520"/>
            <a:ext cx="670320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67032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996200" y="380520"/>
            <a:ext cx="6690240" cy="4314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98324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1800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983240" y="3682440"/>
            <a:ext cx="6703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6703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983240" y="3682440"/>
            <a:ext cx="6703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41800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98324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249800" y="160452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16360" y="160452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16360" y="368244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249800" y="368244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983240" y="368244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1983240" y="1604520"/>
            <a:ext cx="670320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67032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1996200" y="380520"/>
            <a:ext cx="6690240" cy="4314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198324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541800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1983240" y="3682440"/>
            <a:ext cx="6703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6703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1983240" y="3682440"/>
            <a:ext cx="6703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541800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198324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249800" y="160452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516360" y="160452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6516360" y="368244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4249800" y="368244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1983240" y="368244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1983240" y="1604520"/>
            <a:ext cx="670320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670320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1996200" y="380520"/>
            <a:ext cx="6690240" cy="4314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198324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39776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41800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1983240" y="3682440"/>
            <a:ext cx="6703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6703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1983240" y="3682440"/>
            <a:ext cx="6703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5418000" y="160452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541800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1983240" y="3682440"/>
            <a:ext cx="327096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249800" y="160452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6516360" y="160452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6516360" y="368244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 type="body"/>
          </p:nvPr>
        </p:nvSpPr>
        <p:spPr>
          <a:xfrm>
            <a:off x="4249800" y="368244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 type="body"/>
          </p:nvPr>
        </p:nvSpPr>
        <p:spPr>
          <a:xfrm>
            <a:off x="1983240" y="3682440"/>
            <a:ext cx="2158200" cy="1897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emf"/><Relationship Id="rId3" Type="http://schemas.openxmlformats.org/officeDocument/2006/relationships/hyperlink" Target="http://www.showeet.com/" TargetMode="External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emf"/><Relationship Id="rId3" Type="http://schemas.openxmlformats.org/officeDocument/2006/relationships/image" Target="../media/image3.emf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emf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248400" y="90000"/>
            <a:ext cx="8763840" cy="6787800"/>
          </a:xfrm>
          <a:prstGeom prst="rect">
            <a:avLst/>
          </a:prstGeom>
          <a:ln>
            <a:noFill/>
          </a:ln>
        </p:spPr>
      </p:pic>
      <p:sp>
        <p:nvSpPr>
          <p:cNvPr id="1" name="TextShape 1"/>
          <p:cNvSpPr txBox="1"/>
          <p:nvPr/>
        </p:nvSpPr>
        <p:spPr>
          <a:xfrm>
            <a:off x="457200" y="5427720"/>
            <a:ext cx="8229240" cy="433440"/>
          </a:xfrm>
          <a:prstGeom prst="rect">
            <a:avLst/>
          </a:prstGeom>
          <a:noFill/>
          <a:ln>
            <a:noFill/>
          </a:ln>
        </p:spPr>
      </p:sp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457200" y="3441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title text format</a:t>
            </a:r>
            <a:endParaRPr b="1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457200" y="3476520"/>
            <a:ext cx="8229240" cy="39776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TextShape 4"/>
          <p:cNvSpPr txBox="1"/>
          <p:nvPr/>
        </p:nvSpPr>
        <p:spPr>
          <a:xfrm>
            <a:off x="7545240" y="0"/>
            <a:ext cx="1598760" cy="432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0" lang="en-US" sz="1000" spc="-1" strike="noStrike">
                <a:solidFill>
                  <a:srgbClr val="b3b3b3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showeet.com</a:t>
            </a:r>
            <a:endParaRPr b="0" lang="en-U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996200" y="380520"/>
            <a:ext cx="6690240" cy="930600"/>
          </a:xfrm>
          <a:prstGeom prst="rect">
            <a:avLst/>
          </a:prstGeom>
        </p:spPr>
        <p:txBody>
          <a:bodyPr lIns="0" rIns="0" tIns="0" bIns="0" anchor="ctr"/>
          <a:p>
            <a:r>
              <a:rPr b="1" lang="en-US" sz="36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title text format</a:t>
            </a:r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983240" y="1604520"/>
            <a:ext cx="6703200" cy="39776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247440"/>
            <a:ext cx="2130120" cy="4726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6960" y="6247440"/>
            <a:ext cx="2898000" cy="4726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200" spc="-1" strike="noStrike">
                <a:solidFill>
                  <a:srgbClr val="bdcd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Your footer comes here</a:t>
            </a:r>
            <a:endParaRPr b="0" lang="en-US" sz="1200" spc="-1" strike="noStrike">
              <a:solidFill>
                <a:srgbClr val="bdcd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129600" y="180000"/>
            <a:ext cx="1620000" cy="6674760"/>
          </a:xfrm>
          <a:prstGeom prst="rect">
            <a:avLst/>
          </a:prstGeom>
          <a:ln>
            <a:noFill/>
          </a:ln>
        </p:spPr>
      </p:pic>
      <p:pic>
        <p:nvPicPr>
          <p:cNvPr id="46" name="" descr=""/>
          <p:cNvPicPr/>
          <p:nvPr/>
        </p:nvPicPr>
        <p:blipFill>
          <a:blip r:embed="rId3"/>
          <a:stretch/>
        </p:blipFill>
        <p:spPr>
          <a:xfrm>
            <a:off x="8243640" y="5238000"/>
            <a:ext cx="787680" cy="1620000"/>
          </a:xfrm>
          <a:prstGeom prst="rect">
            <a:avLst/>
          </a:prstGeom>
          <a:ln>
            <a:noFill/>
          </a:ln>
        </p:spPr>
      </p:pic>
      <p:sp>
        <p:nvSpPr>
          <p:cNvPr id="47" name="PlaceHolder 5"/>
          <p:cNvSpPr>
            <a:spLocks noGrp="1"/>
          </p:cNvSpPr>
          <p:nvPr>
            <p:ph type="sldNum"/>
          </p:nvPr>
        </p:nvSpPr>
        <p:spPr>
          <a:xfrm>
            <a:off x="8056440" y="5738400"/>
            <a:ext cx="1233720" cy="472680"/>
          </a:xfrm>
          <a:prstGeom prst="rect">
            <a:avLst/>
          </a:prstGeom>
        </p:spPr>
        <p:txBody>
          <a:bodyPr lIns="0" rIns="0" tIns="0" bIns="0"/>
          <a:p>
            <a:pPr algn="ctr"/>
            <a:fld id="{9BD2DDCC-501A-48A3-B9E7-A51445EA13F9}" type="slidenum">
              <a:rPr b="0" lang="en-U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U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2"/>
          <a:stretch/>
        </p:blipFill>
        <p:spPr>
          <a:xfrm>
            <a:off x="129600" y="180360"/>
            <a:ext cx="1620000" cy="667476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457200" y="3441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Insert the title of your presentation here</a:t>
            </a:r>
            <a:endParaRPr b="1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1996200" y="380520"/>
            <a:ext cx="6690240" cy="930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1" lang="en-US" sz="36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Customize your headline here</a:t>
            </a:r>
            <a:endParaRPr b="1" lang="en-US" sz="36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3" name="TextShape 2"/>
          <p:cNvSpPr txBox="1"/>
          <p:nvPr/>
        </p:nvSpPr>
        <p:spPr>
          <a:xfrm>
            <a:off x="1983240" y="1604520"/>
            <a:ext cx="6703200" cy="45259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Master text styles</a:t>
            </a:r>
            <a:endParaRPr b="0" lang="en-US" sz="32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level</a:t>
            </a:r>
            <a:endParaRPr b="0" lang="en-US" sz="28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level</a:t>
            </a:r>
            <a:endParaRPr b="0" lang="en-US" sz="24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level</a:t>
            </a:r>
            <a:endParaRPr b="0" lang="en-US" sz="20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3e2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level</a:t>
            </a:r>
            <a:endParaRPr b="0" lang="en-US" sz="2000" spc="-1" strike="noStrike">
              <a:solidFill>
                <a:srgbClr val="003e2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2023-09-04T09:52:30Z</dcterms:created>
  <dc:creator/>
  <dc:description>"Bubble Flowers" is a fresh and colorful &lt;a href="http://www.showeet.com/category/templates/"&gt;template&lt;/a&gt;. Is perfect for personal or informal business and corporate use. &lt;a href="http://www.showeet.com/11/08/2011/templates/flowers-free-template-for-powerpoint-and-impress/"&gt;More about "Bubble Flowers"&lt;/a&gt;</dc:description>
  <cp:keywords>Template Presentation Presentation background Flowers Bubbles Design Multicolor Showeet.com</cp:keywords>
  <dc:language>en-US</dc:language>
  <cp:lastModifiedBy/>
  <cp:revision>1</cp:revision>
  <dc:subject/>
  <dc:title>Flower Bubbles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