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504000" y="43750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989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5152680" y="43750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504000" y="4375080"/>
            <a:ext cx="907164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504000" y="4375080"/>
            <a:ext cx="907164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5152680" y="43750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504000" y="4375080"/>
            <a:ext cx="442692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body"/>
          </p:nvPr>
        </p:nvSpPr>
        <p:spPr>
          <a:xfrm>
            <a:off x="6638040" y="437508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body"/>
          </p:nvPr>
        </p:nvSpPr>
        <p:spPr>
          <a:xfrm>
            <a:off x="3571200" y="437508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7"/>
          <p:cNvSpPr>
            <a:spLocks noGrp="1"/>
          </p:cNvSpPr>
          <p:nvPr>
            <p:ph type="body"/>
          </p:nvPr>
        </p:nvSpPr>
        <p:spPr>
          <a:xfrm>
            <a:off x="504000" y="4375080"/>
            <a:ext cx="2920680" cy="23796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-34200" y="6300000"/>
            <a:ext cx="10114200" cy="1265760"/>
          </a:xfrm>
          <a:prstGeom prst="rect">
            <a:avLst/>
          </a:prstGeom>
          <a:solidFill>
            <a:srgbClr val="94bd5e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Freeform 2"/>
          <p:cNvSpPr/>
          <p:nvPr/>
        </p:nvSpPr>
        <p:spPr>
          <a:xfrm>
            <a:off x="7020000" y="1310400"/>
            <a:ext cx="3420360" cy="5400360"/>
          </a:xfrm>
          <a:custGeom>
            <a:avLst/>
            <a:gdLst/>
            <a:ahLst/>
            <a:rect l="0" t="0" r="r" b="b"/>
            <a:pathLst>
              <a:path w="9501" h="15001">
                <a:moveTo>
                  <a:pt x="6500" y="8500"/>
                </a:moveTo>
                <a:cubicBezTo>
                  <a:pt x="2500" y="7500"/>
                  <a:pt x="4000" y="8000"/>
                  <a:pt x="4000" y="8000"/>
                </a:cubicBezTo>
                <a:cubicBezTo>
                  <a:pt x="4000" y="8000"/>
                  <a:pt x="1500" y="7000"/>
                  <a:pt x="1500" y="9000"/>
                </a:cubicBezTo>
                <a:cubicBezTo>
                  <a:pt x="1500" y="11000"/>
                  <a:pt x="0" y="14000"/>
                  <a:pt x="0" y="14000"/>
                </a:cubicBezTo>
                <a:cubicBezTo>
                  <a:pt x="0" y="14000"/>
                  <a:pt x="2000" y="14000"/>
                  <a:pt x="2000" y="14500"/>
                </a:cubicBezTo>
                <a:cubicBezTo>
                  <a:pt x="2000" y="15000"/>
                  <a:pt x="3500" y="14500"/>
                  <a:pt x="3500" y="14500"/>
                </a:cubicBezTo>
                <a:lnTo>
                  <a:pt x="3500" y="10000"/>
                </a:lnTo>
                <a:cubicBezTo>
                  <a:pt x="3500" y="10000"/>
                  <a:pt x="8000" y="11500"/>
                  <a:pt x="6000" y="11000"/>
                </a:cubicBezTo>
                <a:cubicBezTo>
                  <a:pt x="4000" y="10500"/>
                  <a:pt x="8000" y="11500"/>
                  <a:pt x="8000" y="11500"/>
                </a:cubicBezTo>
                <a:cubicBezTo>
                  <a:pt x="8000" y="11500"/>
                  <a:pt x="9500" y="9500"/>
                  <a:pt x="9000" y="10500"/>
                </a:cubicBezTo>
                <a:cubicBezTo>
                  <a:pt x="8500" y="11500"/>
                  <a:pt x="9500" y="9000"/>
                  <a:pt x="9500" y="9000"/>
                </a:cubicBezTo>
                <a:cubicBezTo>
                  <a:pt x="9500" y="9000"/>
                  <a:pt x="9000" y="8000"/>
                  <a:pt x="9000" y="8500"/>
                </a:cubicBezTo>
                <a:cubicBezTo>
                  <a:pt x="9000" y="9000"/>
                  <a:pt x="8500" y="1000"/>
                  <a:pt x="7000" y="500"/>
                </a:cubicBezTo>
                <a:cubicBezTo>
                  <a:pt x="5500" y="0"/>
                  <a:pt x="5500" y="1000"/>
                  <a:pt x="5500" y="1000"/>
                </a:cubicBezTo>
                <a:lnTo>
                  <a:pt x="5500" y="2000"/>
                </a:lnTo>
                <a:cubicBezTo>
                  <a:pt x="5500" y="2000"/>
                  <a:pt x="4000" y="4500"/>
                  <a:pt x="5500" y="4500"/>
                </a:cubicBezTo>
                <a:cubicBezTo>
                  <a:pt x="7000" y="4500"/>
                  <a:pt x="6500" y="8500"/>
                  <a:pt x="6500" y="8500"/>
                </a:cubicBezTo>
              </a:path>
            </a:pathLst>
          </a:cu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2" name="CustomShape 3"/>
          <p:cNvSpPr/>
          <p:nvPr/>
        </p:nvSpPr>
        <p:spPr>
          <a:xfrm>
            <a:off x="0" y="0"/>
            <a:ext cx="10080000" cy="16200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タイトルテキストの書式を編集するにはクリックします。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アウトラインテキストの書式を編集するにはクリックします。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288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レベル目のアウトライン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16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レベル目のアウトライン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7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7" marL="3456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8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8" marL="3888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9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レベル目のアウトライン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sldNum"/>
          </p:nvPr>
        </p:nvSpPr>
        <p:spPr>
          <a:xfrm>
            <a:off x="7151400" y="634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5AA3B13E-64F4-406B-9D10-948B871D5974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CustomShape 9"/>
          <p:cNvSpPr/>
          <p:nvPr/>
        </p:nvSpPr>
        <p:spPr>
          <a:xfrm>
            <a:off x="9540000" y="5580000"/>
            <a:ext cx="180000" cy="2160000"/>
          </a:xfrm>
          <a:prstGeom prst="rect">
            <a:avLst/>
          </a:prstGeom>
          <a:gradFill>
            <a:gsLst>
              <a:gs pos="0">
                <a:srgbClr val="e6e6e6"/>
              </a:gs>
              <a:gs pos="50000">
                <a:srgbClr val="808080"/>
              </a:gs>
              <a:gs pos="100000">
                <a:srgbClr val="e6e6e6"/>
              </a:gs>
            </a:gsLst>
            <a:lin ang="0"/>
          </a:gradFill>
          <a:ln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" name="Freeform 10"/>
          <p:cNvSpPr/>
          <p:nvPr/>
        </p:nvSpPr>
        <p:spPr>
          <a:xfrm>
            <a:off x="8460000" y="4860000"/>
            <a:ext cx="2340360" cy="800640"/>
          </a:xfrm>
          <a:custGeom>
            <a:avLst/>
            <a:gdLst/>
            <a:ahLst/>
            <a:rect l="0" t="0" r="r" b="b"/>
            <a:pathLst>
              <a:path w="6501" h="2224">
                <a:moveTo>
                  <a:pt x="3250" y="2223"/>
                </a:moveTo>
                <a:lnTo>
                  <a:pt x="2595" y="2203"/>
                </a:lnTo>
                <a:lnTo>
                  <a:pt x="1985" y="2144"/>
                </a:lnTo>
                <a:lnTo>
                  <a:pt x="1433" y="2052"/>
                </a:lnTo>
                <a:lnTo>
                  <a:pt x="952" y="1930"/>
                </a:lnTo>
                <a:lnTo>
                  <a:pt x="742" y="1859"/>
                </a:lnTo>
                <a:lnTo>
                  <a:pt x="555" y="1782"/>
                </a:lnTo>
                <a:lnTo>
                  <a:pt x="392" y="1700"/>
                </a:lnTo>
                <a:lnTo>
                  <a:pt x="256" y="1612"/>
                </a:lnTo>
                <a:lnTo>
                  <a:pt x="146" y="1520"/>
                </a:lnTo>
                <a:lnTo>
                  <a:pt x="102" y="1473"/>
                </a:lnTo>
                <a:lnTo>
                  <a:pt x="66" y="1424"/>
                </a:lnTo>
                <a:lnTo>
                  <a:pt x="37" y="1375"/>
                </a:lnTo>
                <a:lnTo>
                  <a:pt x="17" y="1325"/>
                </a:lnTo>
                <a:lnTo>
                  <a:pt x="4" y="1274"/>
                </a:lnTo>
                <a:lnTo>
                  <a:pt x="0" y="1223"/>
                </a:lnTo>
                <a:lnTo>
                  <a:pt x="4" y="1172"/>
                </a:lnTo>
                <a:lnTo>
                  <a:pt x="17" y="1121"/>
                </a:lnTo>
                <a:lnTo>
                  <a:pt x="21" y="1112"/>
                </a:lnTo>
                <a:lnTo>
                  <a:pt x="17" y="1102"/>
                </a:lnTo>
                <a:lnTo>
                  <a:pt x="4" y="1051"/>
                </a:lnTo>
                <a:lnTo>
                  <a:pt x="0" y="1000"/>
                </a:lnTo>
                <a:lnTo>
                  <a:pt x="4" y="949"/>
                </a:lnTo>
                <a:lnTo>
                  <a:pt x="17" y="898"/>
                </a:lnTo>
                <a:lnTo>
                  <a:pt x="37" y="848"/>
                </a:lnTo>
                <a:lnTo>
                  <a:pt x="66" y="799"/>
                </a:lnTo>
                <a:lnTo>
                  <a:pt x="102" y="750"/>
                </a:lnTo>
                <a:lnTo>
                  <a:pt x="146" y="703"/>
                </a:lnTo>
                <a:lnTo>
                  <a:pt x="256" y="611"/>
                </a:lnTo>
                <a:lnTo>
                  <a:pt x="392" y="523"/>
                </a:lnTo>
                <a:lnTo>
                  <a:pt x="555" y="441"/>
                </a:lnTo>
                <a:lnTo>
                  <a:pt x="742" y="364"/>
                </a:lnTo>
                <a:lnTo>
                  <a:pt x="952" y="293"/>
                </a:lnTo>
                <a:lnTo>
                  <a:pt x="1433" y="171"/>
                </a:lnTo>
                <a:lnTo>
                  <a:pt x="1985" y="79"/>
                </a:lnTo>
                <a:lnTo>
                  <a:pt x="2595" y="20"/>
                </a:lnTo>
                <a:lnTo>
                  <a:pt x="3250" y="0"/>
                </a:lnTo>
                <a:lnTo>
                  <a:pt x="3905" y="20"/>
                </a:lnTo>
                <a:lnTo>
                  <a:pt x="4515" y="79"/>
                </a:lnTo>
                <a:lnTo>
                  <a:pt x="5067" y="171"/>
                </a:lnTo>
                <a:lnTo>
                  <a:pt x="5548" y="293"/>
                </a:lnTo>
                <a:lnTo>
                  <a:pt x="5758" y="364"/>
                </a:lnTo>
                <a:lnTo>
                  <a:pt x="5945" y="441"/>
                </a:lnTo>
                <a:lnTo>
                  <a:pt x="6108" y="523"/>
                </a:lnTo>
                <a:lnTo>
                  <a:pt x="6244" y="611"/>
                </a:lnTo>
                <a:lnTo>
                  <a:pt x="6354" y="703"/>
                </a:lnTo>
                <a:lnTo>
                  <a:pt x="6398" y="750"/>
                </a:lnTo>
                <a:lnTo>
                  <a:pt x="6434" y="799"/>
                </a:lnTo>
                <a:lnTo>
                  <a:pt x="6463" y="848"/>
                </a:lnTo>
                <a:lnTo>
                  <a:pt x="6483" y="898"/>
                </a:lnTo>
                <a:lnTo>
                  <a:pt x="6496" y="949"/>
                </a:lnTo>
                <a:lnTo>
                  <a:pt x="6500" y="1000"/>
                </a:lnTo>
                <a:lnTo>
                  <a:pt x="6496" y="1051"/>
                </a:lnTo>
                <a:lnTo>
                  <a:pt x="6483" y="1102"/>
                </a:lnTo>
                <a:lnTo>
                  <a:pt x="6479" y="1112"/>
                </a:lnTo>
                <a:lnTo>
                  <a:pt x="6483" y="1121"/>
                </a:lnTo>
                <a:lnTo>
                  <a:pt x="6496" y="1172"/>
                </a:lnTo>
                <a:lnTo>
                  <a:pt x="6500" y="1223"/>
                </a:lnTo>
                <a:lnTo>
                  <a:pt x="6496" y="1274"/>
                </a:lnTo>
                <a:lnTo>
                  <a:pt x="6483" y="1325"/>
                </a:lnTo>
                <a:lnTo>
                  <a:pt x="6463" y="1375"/>
                </a:lnTo>
                <a:lnTo>
                  <a:pt x="6434" y="1424"/>
                </a:lnTo>
                <a:lnTo>
                  <a:pt x="6398" y="1473"/>
                </a:lnTo>
                <a:lnTo>
                  <a:pt x="6354" y="1520"/>
                </a:lnTo>
                <a:lnTo>
                  <a:pt x="6244" y="1612"/>
                </a:lnTo>
                <a:lnTo>
                  <a:pt x="6108" y="1700"/>
                </a:lnTo>
                <a:lnTo>
                  <a:pt x="5945" y="1782"/>
                </a:lnTo>
                <a:lnTo>
                  <a:pt x="5758" y="1859"/>
                </a:lnTo>
                <a:lnTo>
                  <a:pt x="5548" y="1930"/>
                </a:lnTo>
                <a:lnTo>
                  <a:pt x="5067" y="2052"/>
                </a:lnTo>
                <a:lnTo>
                  <a:pt x="4515" y="2144"/>
                </a:lnTo>
                <a:lnTo>
                  <a:pt x="3905" y="2203"/>
                </a:lnTo>
                <a:lnTo>
                  <a:pt x="3250" y="2223"/>
                </a:lnTo>
              </a:path>
            </a:pathLst>
          </a:custGeom>
          <a:gradFill>
            <a:gsLst>
              <a:gs pos="0">
                <a:srgbClr val="99284c"/>
              </a:gs>
              <a:gs pos="100000">
                <a:srgbClr val="800000"/>
              </a:gs>
            </a:gsLst>
            <a:path path="circle"/>
          </a:gradFill>
          <a:ln>
            <a:noFill/>
          </a:ln>
        </p:spPr>
      </p:sp>
      <p:sp>
        <p:nvSpPr>
          <p:cNvPr id="10" name="Freeform 11"/>
          <p:cNvSpPr/>
          <p:nvPr/>
        </p:nvSpPr>
        <p:spPr>
          <a:xfrm>
            <a:off x="5400000" y="4860000"/>
            <a:ext cx="2160360" cy="2160360"/>
          </a:xfrm>
          <a:custGeom>
            <a:avLst/>
            <a:gdLst/>
            <a:ahLst/>
            <a:rect l="0" t="0" r="r" b="b"/>
            <a:pathLst>
              <a:path w="6001" h="6001">
                <a:moveTo>
                  <a:pt x="6000" y="0"/>
                </a:moveTo>
                <a:cubicBezTo>
                  <a:pt x="3500" y="1500"/>
                  <a:pt x="0" y="4500"/>
                  <a:pt x="0" y="4500"/>
                </a:cubicBezTo>
                <a:cubicBezTo>
                  <a:pt x="0" y="4500"/>
                  <a:pt x="2500" y="6000"/>
                  <a:pt x="1500" y="6000"/>
                </a:cubicBezTo>
                <a:cubicBezTo>
                  <a:pt x="500" y="6000"/>
                  <a:pt x="2000" y="6000"/>
                  <a:pt x="2000" y="6000"/>
                </a:cubicBezTo>
                <a:lnTo>
                  <a:pt x="5000" y="3000"/>
                </a:lnTo>
                <a:lnTo>
                  <a:pt x="6000" y="0"/>
                </a:lnTo>
              </a:path>
            </a:pathLst>
          </a:custGeo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11" name="Freeform 12"/>
          <p:cNvSpPr/>
          <p:nvPr/>
        </p:nvSpPr>
        <p:spPr>
          <a:xfrm>
            <a:off x="7920000" y="5790960"/>
            <a:ext cx="540360" cy="2129400"/>
          </a:xfrm>
          <a:custGeom>
            <a:avLst/>
            <a:gdLst/>
            <a:ahLst/>
            <a:rect l="0" t="0" r="r" b="b"/>
            <a:pathLst>
              <a:path w="1501" h="5915">
                <a:moveTo>
                  <a:pt x="500" y="1414"/>
                </a:moveTo>
                <a:cubicBezTo>
                  <a:pt x="500" y="0"/>
                  <a:pt x="1500" y="3914"/>
                  <a:pt x="1500" y="3914"/>
                </a:cubicBezTo>
                <a:lnTo>
                  <a:pt x="1000" y="4914"/>
                </a:lnTo>
                <a:lnTo>
                  <a:pt x="500" y="5914"/>
                </a:lnTo>
                <a:lnTo>
                  <a:pt x="500" y="3414"/>
                </a:lnTo>
                <a:lnTo>
                  <a:pt x="500" y="1914"/>
                </a:lnTo>
                <a:lnTo>
                  <a:pt x="500" y="1414"/>
                </a:lnTo>
                <a:moveTo>
                  <a:pt x="0" y="5914"/>
                </a:moveTo>
                <a:cubicBezTo>
                  <a:pt x="1000" y="5414"/>
                  <a:pt x="1500" y="3914"/>
                  <a:pt x="1500" y="3914"/>
                </a:cubicBezTo>
                <a:lnTo>
                  <a:pt x="0" y="5914"/>
                </a:lnTo>
              </a:path>
            </a:pathLst>
          </a:custGeom>
          <a:solidFill>
            <a:srgbClr val="ffeed6"/>
          </a:solidFill>
          <a:ln>
            <a:solidFill>
              <a:srgbClr val="000000"/>
            </a:solidFill>
          </a:ln>
        </p:spPr>
      </p:sp>
      <p:sp>
        <p:nvSpPr>
          <p:cNvPr id="12" name="Freeform 13"/>
          <p:cNvSpPr/>
          <p:nvPr/>
        </p:nvSpPr>
        <p:spPr>
          <a:xfrm>
            <a:off x="4662360" y="6480000"/>
            <a:ext cx="1098000" cy="1080360"/>
          </a:xfrm>
          <a:custGeom>
            <a:avLst/>
            <a:gdLst/>
            <a:ahLst/>
            <a:rect l="0" t="0" r="r" b="b"/>
            <a:pathLst>
              <a:path w="3050" h="3001">
                <a:moveTo>
                  <a:pt x="2049" y="0"/>
                </a:moveTo>
                <a:cubicBezTo>
                  <a:pt x="1049" y="1000"/>
                  <a:pt x="833" y="1273"/>
                  <a:pt x="549" y="1500"/>
                </a:cubicBezTo>
                <a:cubicBezTo>
                  <a:pt x="0" y="1940"/>
                  <a:pt x="49" y="2000"/>
                  <a:pt x="49" y="2000"/>
                </a:cubicBezTo>
                <a:cubicBezTo>
                  <a:pt x="49" y="2000"/>
                  <a:pt x="1049" y="3000"/>
                  <a:pt x="1549" y="2000"/>
                </a:cubicBezTo>
                <a:cubicBezTo>
                  <a:pt x="2049" y="1000"/>
                  <a:pt x="469" y="2053"/>
                  <a:pt x="549" y="2000"/>
                </a:cubicBezTo>
                <a:cubicBezTo>
                  <a:pt x="977" y="1715"/>
                  <a:pt x="3049" y="1000"/>
                  <a:pt x="3049" y="1000"/>
                </a:cubicBezTo>
                <a:lnTo>
                  <a:pt x="2049" y="0"/>
                </a:lnTo>
              </a:path>
            </a:pathLst>
          </a:custGeom>
          <a:solidFill>
            <a:srgbClr val="ffeed6"/>
          </a:solidFill>
          <a:ln>
            <a:solidFill>
              <a:srgbClr val="000000"/>
            </a:solidFill>
          </a:ln>
        </p:spPr>
      </p:sp>
      <p:sp>
        <p:nvSpPr>
          <p:cNvPr id="13" name="Freeform 14"/>
          <p:cNvSpPr/>
          <p:nvPr/>
        </p:nvSpPr>
        <p:spPr>
          <a:xfrm>
            <a:off x="9000000" y="2160000"/>
            <a:ext cx="1080360" cy="1800360"/>
          </a:xfrm>
          <a:custGeom>
            <a:avLst/>
            <a:gdLst/>
            <a:ahLst/>
            <a:rect l="0" t="0" r="r" b="b"/>
            <a:pathLst>
              <a:path w="3001" h="5001">
                <a:moveTo>
                  <a:pt x="2000" y="500"/>
                </a:moveTo>
                <a:cubicBezTo>
                  <a:pt x="3000" y="5000"/>
                  <a:pt x="2500" y="4500"/>
                  <a:pt x="2500" y="4500"/>
                </a:cubicBezTo>
                <a:lnTo>
                  <a:pt x="2000" y="4500"/>
                </a:lnTo>
                <a:lnTo>
                  <a:pt x="1500" y="5000"/>
                </a:lnTo>
                <a:lnTo>
                  <a:pt x="0" y="0"/>
                </a:lnTo>
              </a:path>
            </a:pathLst>
          </a:custGeom>
          <a:ln>
            <a:solidFill>
              <a:srgbClr val="666666"/>
            </a:solidFill>
          </a:ln>
        </p:spPr>
      </p:sp>
      <p:sp>
        <p:nvSpPr>
          <p:cNvPr id="14" name="Freeform 15"/>
          <p:cNvSpPr/>
          <p:nvPr/>
        </p:nvSpPr>
        <p:spPr>
          <a:xfrm>
            <a:off x="9360000" y="4140000"/>
            <a:ext cx="900360" cy="360360"/>
          </a:xfrm>
          <a:custGeom>
            <a:avLst/>
            <a:gdLst/>
            <a:ahLst/>
            <a:rect l="0" t="0" r="r" b="b"/>
            <a:pathLst>
              <a:path w="2501" h="1001">
                <a:moveTo>
                  <a:pt x="0" y="0"/>
                </a:moveTo>
                <a:cubicBezTo>
                  <a:pt x="1500" y="1000"/>
                  <a:pt x="2500" y="0"/>
                  <a:pt x="2500" y="0"/>
                </a:cubicBezTo>
              </a:path>
            </a:pathLst>
          </a:custGeom>
          <a:ln>
            <a:solidFill>
              <a:srgbClr val="ffffff"/>
            </a:solidFill>
          </a:ln>
        </p:spPr>
      </p:sp>
      <p:sp>
        <p:nvSpPr>
          <p:cNvPr id="15" name="Freeform 16"/>
          <p:cNvSpPr/>
          <p:nvPr/>
        </p:nvSpPr>
        <p:spPr>
          <a:xfrm>
            <a:off x="4500000" y="6660000"/>
            <a:ext cx="1260360" cy="720360"/>
          </a:xfrm>
          <a:custGeom>
            <a:avLst/>
            <a:gdLst/>
            <a:ahLst/>
            <a:rect l="0" t="0" r="r" b="b"/>
            <a:pathLst>
              <a:path w="3501" h="2001">
                <a:moveTo>
                  <a:pt x="1500" y="1000"/>
                </a:moveTo>
                <a:cubicBezTo>
                  <a:pt x="2500" y="1000"/>
                  <a:pt x="3000" y="0"/>
                  <a:pt x="3000" y="0"/>
                </a:cubicBezTo>
                <a:lnTo>
                  <a:pt x="3500" y="0"/>
                </a:lnTo>
                <a:lnTo>
                  <a:pt x="3500" y="500"/>
                </a:lnTo>
                <a:lnTo>
                  <a:pt x="2500" y="1000"/>
                </a:lnTo>
                <a:lnTo>
                  <a:pt x="2000" y="2000"/>
                </a:lnTo>
                <a:lnTo>
                  <a:pt x="501" y="2000"/>
                </a:lnTo>
                <a:lnTo>
                  <a:pt x="0" y="1000"/>
                </a:lnTo>
                <a:lnTo>
                  <a:pt x="1500" y="1000"/>
                </a:lnTo>
              </a:path>
            </a:pathLst>
          </a:custGeom>
          <a:solidFill>
            <a:srgbClr val="333333"/>
          </a:solidFill>
          <a:ln>
            <a:solidFill>
              <a:srgbClr val="000000"/>
            </a:solidFill>
          </a:ln>
        </p:spPr>
      </p:sp>
      <p:sp>
        <p:nvSpPr>
          <p:cNvPr id="16" name="Freeform 17"/>
          <p:cNvSpPr/>
          <p:nvPr/>
        </p:nvSpPr>
        <p:spPr>
          <a:xfrm>
            <a:off x="7560000" y="6544080"/>
            <a:ext cx="900360" cy="1574640"/>
          </a:xfrm>
          <a:custGeom>
            <a:avLst/>
            <a:gdLst/>
            <a:ahLst/>
            <a:rect l="0" t="0" r="r" b="b"/>
            <a:pathLst>
              <a:path w="2501" h="4374">
                <a:moveTo>
                  <a:pt x="2000" y="1323"/>
                </a:moveTo>
                <a:cubicBezTo>
                  <a:pt x="2492" y="0"/>
                  <a:pt x="2500" y="1823"/>
                  <a:pt x="2500" y="2323"/>
                </a:cubicBezTo>
                <a:cubicBezTo>
                  <a:pt x="2500" y="2323"/>
                  <a:pt x="2000" y="3323"/>
                  <a:pt x="2500" y="3323"/>
                </a:cubicBezTo>
                <a:cubicBezTo>
                  <a:pt x="2500" y="3323"/>
                  <a:pt x="1707" y="4373"/>
                  <a:pt x="1000" y="3666"/>
                </a:cubicBezTo>
                <a:cubicBezTo>
                  <a:pt x="0" y="2666"/>
                  <a:pt x="1000" y="2666"/>
                  <a:pt x="500" y="3166"/>
                </a:cubicBezTo>
                <a:lnTo>
                  <a:pt x="1500" y="2666"/>
                </a:lnTo>
                <a:lnTo>
                  <a:pt x="2000" y="1323"/>
                </a:lnTo>
              </a:path>
            </a:pathLst>
          </a:custGeom>
          <a:solidFill>
            <a:srgbClr val="000000"/>
          </a:solidFill>
          <a:ln>
            <a:solidFill>
              <a:srgbClr val="000000"/>
            </a:solidFill>
          </a:ln>
        </p:spPr>
      </p:sp>
      <p:sp>
        <p:nvSpPr>
          <p:cNvPr id="17" name="Freeform 18"/>
          <p:cNvSpPr/>
          <p:nvPr/>
        </p:nvSpPr>
        <p:spPr>
          <a:xfrm>
            <a:off x="7020000" y="3830400"/>
            <a:ext cx="3420360" cy="2880360"/>
          </a:xfrm>
          <a:custGeom>
            <a:avLst/>
            <a:gdLst/>
            <a:ahLst/>
            <a:rect l="0" t="0" r="r" b="b"/>
            <a:pathLst>
              <a:path w="9501" h="8001">
                <a:moveTo>
                  <a:pt x="6500" y="1500"/>
                </a:moveTo>
                <a:cubicBezTo>
                  <a:pt x="2500" y="500"/>
                  <a:pt x="4000" y="1000"/>
                  <a:pt x="4000" y="1000"/>
                </a:cubicBezTo>
                <a:cubicBezTo>
                  <a:pt x="4000" y="1000"/>
                  <a:pt x="1500" y="0"/>
                  <a:pt x="1500" y="2000"/>
                </a:cubicBezTo>
                <a:cubicBezTo>
                  <a:pt x="1500" y="4000"/>
                  <a:pt x="0" y="7000"/>
                  <a:pt x="0" y="7000"/>
                </a:cubicBezTo>
                <a:cubicBezTo>
                  <a:pt x="0" y="7000"/>
                  <a:pt x="2000" y="7000"/>
                  <a:pt x="2000" y="7500"/>
                </a:cubicBezTo>
                <a:cubicBezTo>
                  <a:pt x="2000" y="8000"/>
                  <a:pt x="3500" y="7500"/>
                  <a:pt x="3500" y="7500"/>
                </a:cubicBezTo>
                <a:lnTo>
                  <a:pt x="3500" y="3000"/>
                </a:lnTo>
                <a:cubicBezTo>
                  <a:pt x="3500" y="3000"/>
                  <a:pt x="8000" y="4500"/>
                  <a:pt x="6000" y="4000"/>
                </a:cubicBezTo>
                <a:cubicBezTo>
                  <a:pt x="4000" y="3500"/>
                  <a:pt x="8000" y="4500"/>
                  <a:pt x="8000" y="4500"/>
                </a:cubicBezTo>
                <a:cubicBezTo>
                  <a:pt x="8000" y="4500"/>
                  <a:pt x="9500" y="2500"/>
                  <a:pt x="9000" y="3500"/>
                </a:cubicBezTo>
                <a:cubicBezTo>
                  <a:pt x="8500" y="4500"/>
                  <a:pt x="9500" y="2000"/>
                  <a:pt x="9500" y="2000"/>
                </a:cubicBezTo>
                <a:cubicBezTo>
                  <a:pt x="9500" y="2000"/>
                  <a:pt x="9000" y="860"/>
                  <a:pt x="9000" y="1360"/>
                </a:cubicBezTo>
                <a:cubicBezTo>
                  <a:pt x="9000" y="1860"/>
                  <a:pt x="6500" y="1500"/>
                  <a:pt x="6500" y="1500"/>
                </a:cubicBezTo>
              </a:path>
            </a:pathLst>
          </a:custGeo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18" name="Freeform 19"/>
          <p:cNvSpPr/>
          <p:nvPr/>
        </p:nvSpPr>
        <p:spPr>
          <a:xfrm>
            <a:off x="8263800" y="4451760"/>
            <a:ext cx="66960" cy="465480"/>
          </a:xfrm>
          <a:custGeom>
            <a:avLst/>
            <a:gdLst/>
            <a:ahLst/>
            <a:rect l="0" t="0" r="r" b="b"/>
            <a:pathLst>
              <a:path w="186" h="1293">
                <a:moveTo>
                  <a:pt x="62" y="0"/>
                </a:moveTo>
                <a:lnTo>
                  <a:pt x="0" y="615"/>
                </a:lnTo>
                <a:lnTo>
                  <a:pt x="185" y="1230"/>
                </a:lnTo>
                <a:lnTo>
                  <a:pt x="185" y="1292"/>
                </a:lnTo>
              </a:path>
            </a:pathLst>
          </a:custGeom>
          <a:noFill/>
          <a:ln>
            <a:solidFill>
              <a:srgbClr val="000000"/>
            </a:solidFill>
          </a:ln>
        </p:spPr>
      </p:sp>
      <p:sp>
        <p:nvSpPr>
          <p:cNvPr id="19" name="Freeform 20"/>
          <p:cNvSpPr/>
          <p:nvPr/>
        </p:nvSpPr>
        <p:spPr>
          <a:xfrm>
            <a:off x="7887240" y="4429440"/>
            <a:ext cx="399240" cy="399240"/>
          </a:xfrm>
          <a:custGeom>
            <a:avLst/>
            <a:gdLst/>
            <a:ahLst/>
            <a:rect l="0" t="0" r="r" b="b"/>
            <a:pathLst>
              <a:path w="1109" h="1109">
                <a:moveTo>
                  <a:pt x="0" y="0"/>
                </a:moveTo>
                <a:lnTo>
                  <a:pt x="308" y="616"/>
                </a:lnTo>
                <a:lnTo>
                  <a:pt x="923" y="800"/>
                </a:lnTo>
                <a:lnTo>
                  <a:pt x="1108" y="1108"/>
                </a:lnTo>
              </a:path>
            </a:pathLst>
          </a:custGeom>
          <a:noFill/>
          <a:ln>
            <a:solidFill>
              <a:srgbClr val="000000"/>
            </a:solidFill>
          </a:ln>
        </p:spPr>
      </p:sp>
      <p:sp>
        <p:nvSpPr>
          <p:cNvPr id="20" name="Freeform 21"/>
          <p:cNvSpPr/>
          <p:nvPr/>
        </p:nvSpPr>
        <p:spPr>
          <a:xfrm>
            <a:off x="9093600" y="3733560"/>
            <a:ext cx="806760" cy="738000"/>
          </a:xfrm>
          <a:custGeom>
            <a:avLst/>
            <a:gdLst/>
            <a:ahLst/>
            <a:rect l="0" t="0" r="r" b="b"/>
            <a:pathLst>
              <a:path w="2241" h="2050">
                <a:moveTo>
                  <a:pt x="1740" y="129"/>
                </a:moveTo>
                <a:cubicBezTo>
                  <a:pt x="1947" y="0"/>
                  <a:pt x="2240" y="214"/>
                  <a:pt x="2240" y="629"/>
                </a:cubicBezTo>
                <a:cubicBezTo>
                  <a:pt x="2240" y="1129"/>
                  <a:pt x="2240" y="1129"/>
                  <a:pt x="1841" y="1377"/>
                </a:cubicBezTo>
                <a:cubicBezTo>
                  <a:pt x="1469" y="1608"/>
                  <a:pt x="470" y="1994"/>
                  <a:pt x="240" y="1629"/>
                </a:cubicBezTo>
                <a:cubicBezTo>
                  <a:pt x="0" y="1247"/>
                  <a:pt x="265" y="2049"/>
                  <a:pt x="240" y="1629"/>
                </a:cubicBezTo>
                <a:cubicBezTo>
                  <a:pt x="215" y="1204"/>
                  <a:pt x="1341" y="1377"/>
                  <a:pt x="1341" y="877"/>
                </a:cubicBezTo>
                <a:lnTo>
                  <a:pt x="1341" y="377"/>
                </a:lnTo>
                <a:lnTo>
                  <a:pt x="1740" y="129"/>
                </a:lnTo>
              </a:path>
            </a:pathLst>
          </a:custGeom>
          <a:gradFill>
            <a:gsLst>
              <a:gs pos="0">
                <a:srgbClr val="ffeed6"/>
              </a:gs>
              <a:gs pos="100000">
                <a:srgbClr val="ffcc99"/>
              </a:gs>
            </a:gsLst>
            <a:lin ang="5400000"/>
          </a:gradFill>
          <a:ln>
            <a:noFill/>
          </a:ln>
        </p:spPr>
      </p:sp>
      <p:sp>
        <p:nvSpPr>
          <p:cNvPr id="21" name="TextShape 22"/>
          <p:cNvSpPr txBox="1"/>
          <p:nvPr/>
        </p:nvSpPr>
        <p:spPr>
          <a:xfrm>
            <a:off x="7765560" y="7321680"/>
            <a:ext cx="2314440" cy="238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n-US" sz="1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itstream Vera Sans Mono"/>
              </a:rPr>
              <a:t>Copyright(c) 2006 Shu Minari</a:t>
            </a:r>
            <a:endParaRPr b="0" lang="en-U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TextShape 23"/>
          <p:cNvSpPr txBox="1"/>
          <p:nvPr/>
        </p:nvSpPr>
        <p:spPr>
          <a:xfrm>
            <a:off x="180000" y="7020000"/>
            <a:ext cx="1536480" cy="360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1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itstream Vera Sans Mono"/>
              </a:rPr>
              <a:t>OpenOffice.org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Freeform 24"/>
          <p:cNvSpPr/>
          <p:nvPr/>
        </p:nvSpPr>
        <p:spPr>
          <a:xfrm>
            <a:off x="180000" y="6512400"/>
            <a:ext cx="913320" cy="425520"/>
          </a:xfrm>
          <a:custGeom>
            <a:avLst/>
            <a:gdLst/>
            <a:ahLst/>
            <a:rect l="0" t="0" r="r" b="b"/>
            <a:pathLst>
              <a:path w="2537" h="1182">
                <a:moveTo>
                  <a:pt x="2536" y="108"/>
                </a:moveTo>
                <a:cubicBezTo>
                  <a:pt x="1190" y="0"/>
                  <a:pt x="1428" y="645"/>
                  <a:pt x="1428" y="645"/>
                </a:cubicBezTo>
                <a:cubicBezTo>
                  <a:pt x="1428" y="645"/>
                  <a:pt x="872" y="0"/>
                  <a:pt x="0" y="1181"/>
                </a:cubicBezTo>
                <a:cubicBezTo>
                  <a:pt x="952" y="108"/>
                  <a:pt x="1586" y="967"/>
                  <a:pt x="1586" y="967"/>
                </a:cubicBezTo>
                <a:cubicBezTo>
                  <a:pt x="1586" y="967"/>
                  <a:pt x="1190" y="0"/>
                  <a:pt x="2536" y="108"/>
                </a:cubicBezTo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4" name="Freeform 25"/>
          <p:cNvSpPr/>
          <p:nvPr/>
        </p:nvSpPr>
        <p:spPr>
          <a:xfrm>
            <a:off x="372240" y="6624720"/>
            <a:ext cx="1235160" cy="575640"/>
          </a:xfrm>
          <a:custGeom>
            <a:avLst/>
            <a:gdLst/>
            <a:ahLst/>
            <a:rect l="0" t="0" r="r" b="b"/>
            <a:pathLst>
              <a:path w="3431" h="1599">
                <a:moveTo>
                  <a:pt x="3430" y="145"/>
                </a:moveTo>
                <a:cubicBezTo>
                  <a:pt x="1609" y="0"/>
                  <a:pt x="1930" y="871"/>
                  <a:pt x="1930" y="871"/>
                </a:cubicBezTo>
                <a:cubicBezTo>
                  <a:pt x="1930" y="871"/>
                  <a:pt x="1180" y="0"/>
                  <a:pt x="0" y="1598"/>
                </a:cubicBezTo>
                <a:cubicBezTo>
                  <a:pt x="1287" y="145"/>
                  <a:pt x="2144" y="1307"/>
                  <a:pt x="2144" y="1307"/>
                </a:cubicBezTo>
                <a:cubicBezTo>
                  <a:pt x="2144" y="1307"/>
                  <a:pt x="1609" y="0"/>
                  <a:pt x="3430" y="145"/>
                </a:cubicBezTo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5" name="CustomShape 26"/>
          <p:cNvSpPr/>
          <p:nvPr/>
        </p:nvSpPr>
        <p:spPr>
          <a:xfrm>
            <a:off x="180000" y="6480000"/>
            <a:ext cx="1440000" cy="900000"/>
          </a:xfrm>
          <a:custGeom>
            <a:avLst/>
            <a:gdLst/>
            <a:ahLst/>
            <a:rect l="0" t="0" r="r" b="b"/>
            <a:pathLst>
              <a:path w="4001" h="2502">
                <a:moveTo>
                  <a:pt x="416" y="0"/>
                </a:moveTo>
                <a:cubicBezTo>
                  <a:pt x="208" y="0"/>
                  <a:pt x="0" y="208"/>
                  <a:pt x="0" y="416"/>
                </a:cubicBezTo>
                <a:lnTo>
                  <a:pt x="0" y="2084"/>
                </a:lnTo>
                <a:cubicBezTo>
                  <a:pt x="0" y="2292"/>
                  <a:pt x="208" y="2501"/>
                  <a:pt x="416" y="2501"/>
                </a:cubicBezTo>
                <a:lnTo>
                  <a:pt x="3584" y="2501"/>
                </a:lnTo>
                <a:cubicBezTo>
                  <a:pt x="3792" y="2501"/>
                  <a:pt x="4000" y="2292"/>
                  <a:pt x="4000" y="2084"/>
                </a:cubicBezTo>
                <a:lnTo>
                  <a:pt x="4000" y="416"/>
                </a:lnTo>
                <a:cubicBezTo>
                  <a:pt x="4000" y="208"/>
                  <a:pt x="3792" y="0"/>
                  <a:pt x="3584" y="0"/>
                </a:cubicBezTo>
                <a:lnTo>
                  <a:pt x="416" y="0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Shape 1"/>
          <p:cNvSpPr txBox="1"/>
          <p:nvPr/>
        </p:nvSpPr>
        <p:spPr>
          <a:xfrm>
            <a:off x="504000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TextShape 2"/>
          <p:cNvSpPr txBox="1"/>
          <p:nvPr/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2023-09-03T22:06:03Z</dcterms:created>
  <dc:creator/>
  <dc:description>created by Makoto Takizawa</dc:description>
  <cp:keywords>business Template</cp:keywords>
  <dc:language>en-US</dc:language>
  <cp:lastModifiedBy/>
  <cp:revision>1</cp:revision>
  <dc:subject>woman.i try to write woman illustrat by draw</dc:subject>
  <dc:title>Foral-Stadio A03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