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61480" y="338040"/>
            <a:ext cx="8607960" cy="734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40880" y="1543320"/>
            <a:ext cx="8607960" cy="5320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61480" y="338040"/>
            <a:ext cx="8607960" cy="734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40880" y="1543320"/>
            <a:ext cx="8607960" cy="5320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61480" y="338040"/>
            <a:ext cx="8607960" cy="734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40880" y="1543320"/>
            <a:ext cx="4200480" cy="5320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1600" y="1543320"/>
            <a:ext cx="4200480" cy="5320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61480" y="338040"/>
            <a:ext cx="8607960" cy="734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61480" y="338040"/>
            <a:ext cx="8607960" cy="34070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61480" y="338040"/>
            <a:ext cx="8607960" cy="734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40880" y="1543320"/>
            <a:ext cx="4200480" cy="2538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740880" y="4322880"/>
            <a:ext cx="4200480" cy="2538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1600" y="1543320"/>
            <a:ext cx="4200480" cy="5320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61480" y="338040"/>
            <a:ext cx="8607960" cy="734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40880" y="1543320"/>
            <a:ext cx="4200480" cy="5320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1600" y="1543320"/>
            <a:ext cx="4200480" cy="2538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1600" y="4322880"/>
            <a:ext cx="4200480" cy="2538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61480" y="338040"/>
            <a:ext cx="8607960" cy="734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40880" y="1543320"/>
            <a:ext cx="4200480" cy="2538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1600" y="1543320"/>
            <a:ext cx="4200480" cy="2538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740880" y="4322880"/>
            <a:ext cx="8607960" cy="2538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61480" y="338040"/>
            <a:ext cx="8607960" cy="734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40880" y="1543320"/>
            <a:ext cx="8607960" cy="2538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40880" y="4322880"/>
            <a:ext cx="8607960" cy="2538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61480" y="338040"/>
            <a:ext cx="8607960" cy="734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40880" y="1543320"/>
            <a:ext cx="4200480" cy="2538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1600" y="1543320"/>
            <a:ext cx="4200480" cy="2538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1600" y="4322880"/>
            <a:ext cx="4200480" cy="2538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740880" y="4322880"/>
            <a:ext cx="4200480" cy="2538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61480" y="338040"/>
            <a:ext cx="8607960" cy="734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40880" y="1543320"/>
            <a:ext cx="2771640" cy="2538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651480" y="1543320"/>
            <a:ext cx="2771640" cy="2538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562080" y="1543320"/>
            <a:ext cx="2771640" cy="2538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562080" y="4322880"/>
            <a:ext cx="2771640" cy="2538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651480" y="4322880"/>
            <a:ext cx="2771640" cy="2538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40880" y="4322880"/>
            <a:ext cx="2771640" cy="2538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11160" y="1440"/>
            <a:ext cx="10068840" cy="7559280"/>
          </a:xfrm>
          <a:prstGeom prst="rect">
            <a:avLst/>
          </a:prstGeom>
          <a:ln>
            <a:noFill/>
          </a:ln>
        </p:spPr>
      </p:pic>
      <p:sp>
        <p:nvSpPr>
          <p:cNvPr id="1" name="Rectangle 1"/>
          <p:cNvSpPr/>
          <p:nvPr/>
        </p:nvSpPr>
        <p:spPr>
          <a:xfrm>
            <a:off x="0" y="7200000"/>
            <a:ext cx="10080000" cy="461520"/>
          </a:xfrm>
          <a:prstGeom prst="rect">
            <a:avLst/>
          </a:prstGeom>
          <a:solidFill>
            <a:srgbClr val="333333"/>
          </a:solidFill>
          <a:ln>
            <a:noFill/>
          </a:ln>
        </p:spPr>
      </p:sp>
      <p:sp>
        <p:nvSpPr>
          <p:cNvPr id="2" name="Rectangle 2"/>
          <p:cNvSpPr/>
          <p:nvPr/>
        </p:nvSpPr>
        <p:spPr>
          <a:xfrm>
            <a:off x="0" y="0"/>
            <a:ext cx="10080000" cy="1260000"/>
          </a:xfrm>
          <a:prstGeom prst="rect">
            <a:avLst/>
          </a:prstGeom>
          <a:solidFill>
            <a:srgbClr val="333333"/>
          </a:solidFill>
          <a:ln>
            <a:noFill/>
          </a:ln>
        </p:spPr>
      </p:sp>
      <p:sp>
        <p:nvSpPr>
          <p:cNvPr id="3" name="PlaceHolder 3"/>
          <p:cNvSpPr>
            <a:spLocks noGrp="1"/>
          </p:cNvSpPr>
          <p:nvPr>
            <p:ph type="title"/>
          </p:nvPr>
        </p:nvSpPr>
        <p:spPr>
          <a:xfrm>
            <a:off x="861480" y="338040"/>
            <a:ext cx="8607960" cy="734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タイトルテキストの書式を編集するにはクリックします。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body"/>
          </p:nvPr>
        </p:nvSpPr>
        <p:spPr>
          <a:xfrm>
            <a:off x="740880" y="1543320"/>
            <a:ext cx="8607960" cy="5320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アウトラインテキストの書式を編集するにはクリックします。</a:t>
            </a:r>
            <a:endParaRPr b="0" lang="en-US" sz="32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  <a:p>
            <a:pPr lvl="1" marL="864000" indent="-288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2</a:t>
            </a:r>
            <a:r>
              <a:rPr b="0" lang="en-US" sz="2800" spc="-1" strike="noStrike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レベル目のアウトライン</a:t>
            </a:r>
            <a:endParaRPr b="0" lang="en-US" sz="28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  <a:p>
            <a:pPr lvl="2" marL="1296000" indent="-216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3</a:t>
            </a:r>
            <a:r>
              <a:rPr b="0" lang="en-US" sz="2400" spc="-1" strike="noStrike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レベル目のアウトライン</a:t>
            </a:r>
            <a:endParaRPr b="0" lang="en-US" sz="24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4</a:t>
            </a:r>
            <a:r>
              <a:rPr b="0" lang="en-US" sz="2000" spc="-1" strike="noStrike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レベル目のアウトライン</a:t>
            </a:r>
            <a:endParaRPr b="0" lang="en-US" sz="20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5</a:t>
            </a:r>
            <a:r>
              <a:rPr b="0" lang="en-US" sz="2000" spc="-1" strike="noStrike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レベル目のアウトライン</a:t>
            </a:r>
            <a:endParaRPr b="0" lang="en-US" sz="20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6</a:t>
            </a:r>
            <a:r>
              <a:rPr b="0" lang="en-US" sz="2000" spc="-1" strike="noStrike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レベル目のアウトライン</a:t>
            </a:r>
            <a:endParaRPr b="0" lang="en-US" sz="20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7</a:t>
            </a:r>
            <a:r>
              <a:rPr b="0" lang="en-US" sz="2000" spc="-1" strike="noStrike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レベル目のアウトライン</a:t>
            </a:r>
            <a:endParaRPr b="0" lang="en-US" sz="20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  <a:p>
            <a:pPr lvl="7" marL="3456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8</a:t>
            </a:r>
            <a:r>
              <a:rPr b="0" lang="en-US" sz="2000" spc="-1" strike="noStrike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レベル目のアウトライン</a:t>
            </a:r>
            <a:endParaRPr b="0" lang="en-US" sz="20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  <a:p>
            <a:pPr lvl="8" marL="3888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9</a:t>
            </a:r>
            <a:r>
              <a:rPr b="0" lang="en-US" sz="2000" spc="-1" strike="noStrike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レベル目のアウトライン</a:t>
            </a:r>
            <a:endParaRPr b="0" lang="en-US" sz="20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861480" y="338040"/>
            <a:ext cx="8607960" cy="7351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740880" y="1543320"/>
            <a:ext cx="8607960" cy="5321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2023-09-03T22:06:32Z</dcterms:created>
  <dc:creator/>
  <dc:description>Created by Makoto Takizawa</dc:description>
  <cp:keywords>business</cp:keywords>
  <dc:language>en-US</dc:language>
  <cp:lastModifiedBy/>
  <cp:revision>1</cp:revision>
  <dc:subject>Hight School Life in Asia.</dc:subject>
  <dc:title>Foral-Studio A01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 &lt;a href="http://templates.services.openoffice.org/bsd-license"&gt;BSD&lt;/a&gt;</vt:lpwstr>
  </property>
</Properties>
</file>