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645560" y="1749600"/>
            <a:ext cx="807372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80737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39398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782680" y="1749600"/>
            <a:ext cx="39398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691640" y="360000"/>
            <a:ext cx="8028360" cy="5514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645560" y="403992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782680" y="1749600"/>
            <a:ext cx="39398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39398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78268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782680" y="403992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78268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1645560" y="4039920"/>
            <a:ext cx="8073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8073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645560" y="4039920"/>
            <a:ext cx="8073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782680" y="174960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782680" y="403992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1645560" y="4039920"/>
            <a:ext cx="3939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645560" y="174960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75440" y="174960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105320" y="174960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7105320" y="403992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75440" y="403992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1645560" y="4039920"/>
            <a:ext cx="2599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"/>
          <p:cNvSpPr/>
          <p:nvPr/>
        </p:nvSpPr>
        <p:spPr>
          <a:xfrm>
            <a:off x="0" y="0"/>
            <a:ext cx="1904760" cy="7560000"/>
          </a:xfrm>
          <a:prstGeom prst="rect">
            <a:avLst/>
          </a:prstGeom>
          <a:solidFill>
            <a:srgbClr val="7da647"/>
          </a:solidFill>
          <a:ln>
            <a:noFill/>
          </a:ln>
        </p:spPr>
      </p:sp>
      <p:pic>
        <p:nvPicPr>
          <p:cNvPr id="1" name="" descr=""/>
          <p:cNvPicPr/>
          <p:nvPr/>
        </p:nvPicPr>
        <p:blipFill>
          <a:blip r:embed="rId2">
            <a:lum contrast="-61000"/>
          </a:blip>
          <a:stretch/>
        </p:blipFill>
        <p:spPr>
          <a:xfrm>
            <a:off x="1470600" y="360"/>
            <a:ext cx="8609400" cy="755964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1691640" y="360000"/>
            <a:ext cx="8028360" cy="1189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9434880" y="6976800"/>
            <a:ext cx="560160" cy="486360"/>
          </a:xfrm>
          <a:prstGeom prst="rect">
            <a:avLst/>
          </a:prstGeom>
          <a:solidFill>
            <a:srgbClr val="5c8526">
              <a:alpha val="80000"/>
            </a:srgbClr>
          </a:solidFill>
          <a:ln>
            <a:noFill/>
          </a:ln>
        </p:spPr>
        <p:txBody>
          <a:bodyPr lIns="0" rIns="0" tIns="0" bIns="0" anchor="ctr" anchorCtr="1"/>
          <a:p>
            <a:pPr algn="ctr"/>
            <a:fld id="{D8091387-2323-4ED6-979E-88985DAD068D}" type="slidenum"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ans Mono"/>
              </a:rPr>
              <a:t>&lt;number&gt;</a:t>
            </a:fld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1645560" y="1749600"/>
            <a:ext cx="807372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5" name="TextShape 5"/>
          <p:cNvSpPr txBox="1"/>
          <p:nvPr/>
        </p:nvSpPr>
        <p:spPr>
          <a:xfrm>
            <a:off x="0" y="0"/>
            <a:ext cx="1477440" cy="756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anchorCtr="1" vert="vert"/>
          <a:p>
            <a:pPr algn="ctr"/>
            <a:r>
              <a:rPr b="1" lang="en-US" sz="5400" spc="-1" strike="noStrike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Bitstream Vera Sans Mono"/>
              </a:rPr>
              <a:t>Foral Studio A</a:t>
            </a:r>
            <a:endParaRPr b="1" lang="en-US" sz="5400" spc="-1" strike="noStrike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Bitstream Vera Sans Mon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1691640" y="360000"/>
            <a:ext cx="8028360" cy="1189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1645560" y="1749600"/>
            <a:ext cx="8073720" cy="558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itstream Vera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2023-09-03T22:12:00Z</dcterms:created>
  <dc:creator/>
  <dc:description>created by Makoto Takizawa
</dc:description>
  <cp:keywords>business template</cp:keywords>
  <dc:language>en-US</dc:language>
  <cp:lastModifiedBy/>
  <cp:revision>1</cp:revision>
  <dc:subject>old main road in Hakone,japan.this road from tokyo to osaka.</dc:subject>
  <dc:title>Foral-Studio A02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BSD</vt:lpwstr>
  </property>
</Properties>
</file>