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7.png" ContentType="image/png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-1463040" y="-1188720"/>
            <a:ext cx="12893040" cy="9601200"/>
          </a:xfrm>
          <a:prstGeom prst="rect">
            <a:avLst/>
          </a:prstGeom>
          <a:ln>
            <a:noFill/>
          </a:ln>
        </p:spPr>
      </p:pic>
      <p:sp>
        <p:nvSpPr>
          <p:cNvPr id="1" name="CustomShape 1"/>
          <p:cNvSpPr/>
          <p:nvPr/>
        </p:nvSpPr>
        <p:spPr>
          <a:xfrm>
            <a:off x="504000" y="1769040"/>
            <a:ext cx="9071640" cy="4989240"/>
          </a:xfrm>
          <a:custGeom>
            <a:avLst/>
            <a:gdLst/>
            <a:ahLst/>
            <a:rect l="0" t="0" r="r" b="b"/>
            <a:pathLst>
              <a:path w="25201" h="13861">
                <a:moveTo>
                  <a:pt x="2310" y="0"/>
                </a:moveTo>
                <a:cubicBezTo>
                  <a:pt x="1155" y="0"/>
                  <a:pt x="0" y="1155"/>
                  <a:pt x="0" y="2310"/>
                </a:cubicBezTo>
                <a:lnTo>
                  <a:pt x="0" y="11550"/>
                </a:lnTo>
                <a:cubicBezTo>
                  <a:pt x="0" y="12705"/>
                  <a:pt x="1155" y="13860"/>
                  <a:pt x="2310" y="13860"/>
                </a:cubicBezTo>
                <a:lnTo>
                  <a:pt x="22890" y="13860"/>
                </a:lnTo>
                <a:cubicBezTo>
                  <a:pt x="24045" y="13860"/>
                  <a:pt x="25200" y="12705"/>
                  <a:pt x="25200" y="11550"/>
                </a:cubicBezTo>
                <a:lnTo>
                  <a:pt x="25200" y="2310"/>
                </a:lnTo>
                <a:cubicBezTo>
                  <a:pt x="25200" y="1155"/>
                  <a:pt x="24045" y="0"/>
                  <a:pt x="22890" y="0"/>
                </a:cubicBezTo>
                <a:lnTo>
                  <a:pt x="2310" y="0"/>
                </a:lnTo>
              </a:path>
            </a:pathLst>
          </a:custGeom>
          <a:solidFill>
            <a:srgbClr val="ffffff"/>
          </a:solidFill>
          <a:ln>
            <a:solidFill>
              <a:srgbClr val="80808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2"/>
          <p:cNvSpPr/>
          <p:nvPr/>
        </p:nvSpPr>
        <p:spPr>
          <a:xfrm>
            <a:off x="503640" y="347400"/>
            <a:ext cx="9005760" cy="1115280"/>
          </a:xfrm>
          <a:custGeom>
            <a:avLst/>
            <a:gdLst/>
            <a:ahLst/>
            <a:rect l="0" t="0" r="r" b="b"/>
            <a:pathLst>
              <a:path w="25018" h="3100">
                <a:moveTo>
                  <a:pt x="516" y="0"/>
                </a:moveTo>
                <a:cubicBezTo>
                  <a:pt x="258" y="0"/>
                  <a:pt x="0" y="258"/>
                  <a:pt x="0" y="516"/>
                </a:cubicBezTo>
                <a:lnTo>
                  <a:pt x="0" y="2582"/>
                </a:lnTo>
                <a:cubicBezTo>
                  <a:pt x="0" y="2840"/>
                  <a:pt x="258" y="3099"/>
                  <a:pt x="516" y="3099"/>
                </a:cubicBezTo>
                <a:lnTo>
                  <a:pt x="24500" y="3099"/>
                </a:lnTo>
                <a:cubicBezTo>
                  <a:pt x="24758" y="3099"/>
                  <a:pt x="25017" y="2840"/>
                  <a:pt x="25017" y="2582"/>
                </a:cubicBezTo>
                <a:lnTo>
                  <a:pt x="25017" y="516"/>
                </a:lnTo>
                <a:cubicBezTo>
                  <a:pt x="25017" y="258"/>
                  <a:pt x="24758" y="0"/>
                  <a:pt x="24500" y="0"/>
                </a:cubicBezTo>
                <a:lnTo>
                  <a:pt x="516" y="0"/>
                </a:lnTo>
              </a:path>
            </a:pathLst>
          </a:custGeom>
          <a:blipFill>
            <a:blip r:embed="rId3"/>
            <a:tile/>
          </a:blipFill>
          <a:ln>
            <a:solidFill>
              <a:srgbClr val="80808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3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PlaceHolder 7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A8EBD229-5346-4D86-964D-3DB0FFBDF0FE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slideLayout" Target="../slideLayouts/slideLayout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" descr=""/>
          <p:cNvPicPr/>
          <p:nvPr/>
        </p:nvPicPr>
        <p:blipFill>
          <a:blip r:embed="rId1"/>
        </p:blipFill>
        <p:spPr>
          <a:xfrm>
            <a:off x="-1920240" y="-457200"/>
            <a:ext cx="13075920" cy="8686800"/>
          </a:xfrm>
          <a:prstGeom prst="rect">
            <a:avLst/>
          </a:prstGeom>
          <a:ln>
            <a:noFill/>
          </a:ln>
        </p:spPr>
      </p:pic>
      <p:sp>
        <p:nvSpPr>
          <p:cNvPr id="45" name="CustomShape 1"/>
          <p:cNvSpPr/>
          <p:nvPr/>
        </p:nvSpPr>
        <p:spPr>
          <a:xfrm>
            <a:off x="5097960" y="1594440"/>
            <a:ext cx="4480560" cy="5446440"/>
          </a:xfrm>
          <a:custGeom>
            <a:avLst/>
            <a:gdLst/>
            <a:ahLst/>
            <a:rect l="0" t="0" r="r" b="b"/>
            <a:pathLst>
              <a:path w="12448" h="15131">
                <a:moveTo>
                  <a:pt x="2074" y="0"/>
                </a:moveTo>
                <a:cubicBezTo>
                  <a:pt x="1037" y="0"/>
                  <a:pt x="0" y="1037"/>
                  <a:pt x="0" y="2074"/>
                </a:cubicBezTo>
                <a:lnTo>
                  <a:pt x="0" y="13055"/>
                </a:lnTo>
                <a:cubicBezTo>
                  <a:pt x="0" y="14092"/>
                  <a:pt x="1037" y="15130"/>
                  <a:pt x="2074" y="15130"/>
                </a:cubicBezTo>
                <a:lnTo>
                  <a:pt x="10372" y="15130"/>
                </a:lnTo>
                <a:cubicBezTo>
                  <a:pt x="11409" y="15130"/>
                  <a:pt x="12447" y="14092"/>
                  <a:pt x="12447" y="13055"/>
                </a:cubicBezTo>
                <a:lnTo>
                  <a:pt x="12447" y="2074"/>
                </a:lnTo>
                <a:cubicBezTo>
                  <a:pt x="12447" y="1037"/>
                  <a:pt x="11409" y="0"/>
                  <a:pt x="10372" y="0"/>
                </a:cubicBezTo>
                <a:lnTo>
                  <a:pt x="2074" y="0"/>
                </a:lnTo>
              </a:path>
            </a:pathLst>
          </a:custGeom>
          <a:blipFill>
            <a:blip r:embed="rId2"/>
            <a:tile/>
          </a:blipFill>
          <a:ln>
            <a:solidFill>
              <a:srgbClr val="80808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CustomShape 2"/>
          <p:cNvSpPr/>
          <p:nvPr/>
        </p:nvSpPr>
        <p:spPr>
          <a:xfrm>
            <a:off x="504000" y="347760"/>
            <a:ext cx="9005760" cy="1115280"/>
          </a:xfrm>
          <a:custGeom>
            <a:avLst/>
            <a:gdLst/>
            <a:ahLst/>
            <a:rect l="0" t="0" r="r" b="b"/>
            <a:pathLst>
              <a:path w="25018" h="3100">
                <a:moveTo>
                  <a:pt x="516" y="0"/>
                </a:moveTo>
                <a:cubicBezTo>
                  <a:pt x="258" y="0"/>
                  <a:pt x="0" y="258"/>
                  <a:pt x="0" y="516"/>
                </a:cubicBezTo>
                <a:lnTo>
                  <a:pt x="0" y="2582"/>
                </a:lnTo>
                <a:cubicBezTo>
                  <a:pt x="0" y="2840"/>
                  <a:pt x="258" y="3099"/>
                  <a:pt x="516" y="3099"/>
                </a:cubicBezTo>
                <a:lnTo>
                  <a:pt x="24500" y="3099"/>
                </a:lnTo>
                <a:cubicBezTo>
                  <a:pt x="24758" y="3099"/>
                  <a:pt x="25017" y="2840"/>
                  <a:pt x="25017" y="2582"/>
                </a:cubicBezTo>
                <a:lnTo>
                  <a:pt x="25017" y="516"/>
                </a:lnTo>
                <a:cubicBezTo>
                  <a:pt x="25017" y="258"/>
                  <a:pt x="24758" y="0"/>
                  <a:pt x="24500" y="0"/>
                </a:cubicBezTo>
                <a:lnTo>
                  <a:pt x="516" y="0"/>
                </a:lnTo>
              </a:path>
            </a:pathLst>
          </a:custGeom>
          <a:blipFill>
            <a:blip r:embed="rId3"/>
            <a:tile/>
          </a:blipFill>
          <a:ln>
            <a:solidFill>
              <a:srgbClr val="80808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TextShape 3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TextShape 4"/>
          <p:cNvSpPr txBox="1"/>
          <p:nvPr/>
        </p:nvSpPr>
        <p:spPr>
          <a:xfrm>
            <a:off x="504000" y="1769040"/>
            <a:ext cx="4426560" cy="237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TextShape 5"/>
          <p:cNvSpPr txBox="1"/>
          <p:nvPr/>
        </p:nvSpPr>
        <p:spPr>
          <a:xfrm>
            <a:off x="5151960" y="1769040"/>
            <a:ext cx="442656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CustomShape 6"/>
          <p:cNvSpPr/>
          <p:nvPr/>
        </p:nvSpPr>
        <p:spPr>
          <a:xfrm>
            <a:off x="504000" y="1655640"/>
            <a:ext cx="4290480" cy="2493000"/>
          </a:xfrm>
          <a:custGeom>
            <a:avLst/>
            <a:gdLst/>
            <a:ahLst/>
            <a:rect l="0" t="0" r="r" b="b"/>
            <a:pathLst>
              <a:path w="11920" h="6926">
                <a:moveTo>
                  <a:pt x="1154" y="0"/>
                </a:moveTo>
                <a:cubicBezTo>
                  <a:pt x="577" y="0"/>
                  <a:pt x="0" y="577"/>
                  <a:pt x="0" y="1154"/>
                </a:cubicBezTo>
                <a:lnTo>
                  <a:pt x="0" y="5771"/>
                </a:lnTo>
                <a:cubicBezTo>
                  <a:pt x="0" y="6348"/>
                  <a:pt x="577" y="6925"/>
                  <a:pt x="1154" y="6925"/>
                </a:cubicBezTo>
                <a:lnTo>
                  <a:pt x="10764" y="6925"/>
                </a:lnTo>
                <a:cubicBezTo>
                  <a:pt x="11341" y="6925"/>
                  <a:pt x="11919" y="6348"/>
                  <a:pt x="11919" y="5771"/>
                </a:cubicBezTo>
                <a:lnTo>
                  <a:pt x="11919" y="1154"/>
                </a:lnTo>
                <a:cubicBezTo>
                  <a:pt x="11919" y="577"/>
                  <a:pt x="11341" y="0"/>
                  <a:pt x="10764" y="0"/>
                </a:cubicBezTo>
                <a:lnTo>
                  <a:pt x="1154" y="0"/>
                </a:lnTo>
              </a:path>
            </a:pathLst>
          </a:custGeom>
          <a:blipFill>
            <a:blip r:embed="rId4"/>
            <a:tile/>
          </a:blipFill>
          <a:ln>
            <a:solidFill>
              <a:srgbClr val="80808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CustomShape 7"/>
          <p:cNvSpPr/>
          <p:nvPr/>
        </p:nvSpPr>
        <p:spPr>
          <a:xfrm>
            <a:off x="535680" y="4297680"/>
            <a:ext cx="4297320" cy="2686680"/>
          </a:xfrm>
          <a:custGeom>
            <a:avLst/>
            <a:gdLst/>
            <a:ahLst/>
            <a:rect l="0" t="0" r="r" b="b"/>
            <a:pathLst>
              <a:path w="11965" h="7465">
                <a:moveTo>
                  <a:pt x="1241" y="0"/>
                </a:moveTo>
                <a:cubicBezTo>
                  <a:pt x="619" y="0"/>
                  <a:pt x="0" y="622"/>
                  <a:pt x="3" y="1244"/>
                </a:cubicBezTo>
                <a:lnTo>
                  <a:pt x="23" y="6220"/>
                </a:lnTo>
                <a:cubicBezTo>
                  <a:pt x="26" y="6842"/>
                  <a:pt x="651" y="7464"/>
                  <a:pt x="1273" y="7464"/>
                </a:cubicBezTo>
                <a:lnTo>
                  <a:pt x="10723" y="7464"/>
                </a:lnTo>
                <a:cubicBezTo>
                  <a:pt x="11345" y="7464"/>
                  <a:pt x="11964" y="6842"/>
                  <a:pt x="11961" y="6220"/>
                </a:cubicBezTo>
                <a:lnTo>
                  <a:pt x="11941" y="1244"/>
                </a:lnTo>
                <a:cubicBezTo>
                  <a:pt x="11938" y="622"/>
                  <a:pt x="11313" y="0"/>
                  <a:pt x="10691" y="0"/>
                </a:cubicBezTo>
                <a:lnTo>
                  <a:pt x="1241" y="0"/>
                </a:lnTo>
              </a:path>
            </a:pathLst>
          </a:custGeom>
          <a:blipFill>
            <a:blip r:embed="rId5"/>
            <a:tile/>
          </a:blipFill>
          <a:ln>
            <a:solidFill>
              <a:srgbClr val="808080"/>
            </a:solidFill>
          </a:ln>
        </p:spPr>
        <p:style>
          <a:lnRef idx="0"/>
          <a:fillRef idx="0"/>
          <a:effectRef idx="0"/>
          <a:fontRef idx="minor"/>
        </p:style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2023-09-04T11:04:04Z</dcterms:created>
  <dc:creator/>
  <dc:description>gif template</dc:description>
  <cp:keywords>gif template</cp:keywords>
  <dc:language>en-US</dc:language>
  <cp:lastModifiedBy/>
  <cp:revision>1</cp:revision>
  <dc:subject>gif template</dc:subject>
  <dc:title>gif template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'License'">
    <vt:lpwstr>'License'</vt:lpwstr>
  </property>
  <property fmtid="{D5CDD505-2E9C-101B-9397-08002B2CF9AE}" pid="3" name="License">
    <vt:lpwstr>&lt;a href="http://templates.services.openoffice.org/bsd-license"&gt;BSD&lt;/a&gt;</vt:lpwstr>
  </property>
</Properties>
</file>