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8.gif" ContentType="image/gif"/>
  <Override PartName="/ppt/media/image7.gif" ContentType="image/gif"/>
  <Override PartName="/ppt/media/image6.gif" ContentType="image/gif"/>
  <Override PartName="/ppt/media/image5.gif" ContentType="image/gif"/>
  <Override PartName="/ppt/media/image4.gif" ContentType="image/gif"/>
  <Override PartName="/ppt/media/image3.gif" ContentType="image/gif"/>
  <Override PartName="/ppt/media/image2.gif" ContentType="image/gif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756000" y="1080000"/>
            <a:ext cx="7884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28360" y="2880000"/>
            <a:ext cx="799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756000" y="1080000"/>
            <a:ext cx="7884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28360" y="2880000"/>
            <a:ext cx="799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756000" y="1080000"/>
            <a:ext cx="7884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28360" y="2880000"/>
            <a:ext cx="38998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923720" y="2880000"/>
            <a:ext cx="38998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756000" y="1080000"/>
            <a:ext cx="7884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756000" y="1080000"/>
            <a:ext cx="7884000" cy="5842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756000" y="1080000"/>
            <a:ext cx="7884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28360" y="2880000"/>
            <a:ext cx="38998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828360" y="5170320"/>
            <a:ext cx="38998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923720" y="2880000"/>
            <a:ext cx="38998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756000" y="1080000"/>
            <a:ext cx="7884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828360" y="2880000"/>
            <a:ext cx="389988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923720" y="2880000"/>
            <a:ext cx="38998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923720" y="5170320"/>
            <a:ext cx="38998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756000" y="1080000"/>
            <a:ext cx="7884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28360" y="2880000"/>
            <a:ext cx="38998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923720" y="2880000"/>
            <a:ext cx="38998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828360" y="5170320"/>
            <a:ext cx="799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756000" y="1080000"/>
            <a:ext cx="7884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28360" y="2880000"/>
            <a:ext cx="799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28360" y="5170320"/>
            <a:ext cx="799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756000" y="1080000"/>
            <a:ext cx="7884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28360" y="2880000"/>
            <a:ext cx="38998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923720" y="2880000"/>
            <a:ext cx="38998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923720" y="5170320"/>
            <a:ext cx="38998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828360" y="5170320"/>
            <a:ext cx="38998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756000" y="1080000"/>
            <a:ext cx="7884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28360" y="2880000"/>
            <a:ext cx="2572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30160" y="2880000"/>
            <a:ext cx="2572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232320" y="2880000"/>
            <a:ext cx="2572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232320" y="5170320"/>
            <a:ext cx="2572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30160" y="5170320"/>
            <a:ext cx="2572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828360" y="5170320"/>
            <a:ext cx="2572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gif"/><Relationship Id="rId4" Type="http://schemas.openxmlformats.org/officeDocument/2006/relationships/image" Target="../media/image3.gif"/><Relationship Id="rId5" Type="http://schemas.openxmlformats.org/officeDocument/2006/relationships/image" Target="../media/image4.gif"/><Relationship Id="rId6" Type="http://schemas.openxmlformats.org/officeDocument/2006/relationships/image" Target="../media/image5.gif"/><Relationship Id="rId7" Type="http://schemas.openxmlformats.org/officeDocument/2006/relationships/image" Target="../media/image6.gif"/><Relationship Id="rId8" Type="http://schemas.openxmlformats.org/officeDocument/2006/relationships/image" Target="../media/image7.gif"/><Relationship Id="rId9" Type="http://schemas.openxmlformats.org/officeDocument/2006/relationships/image" Target="../media/image8.gif"/><Relationship Id="rId10" Type="http://schemas.openxmlformats.org/officeDocument/2006/relationships/slideLayout" Target="../slideLayouts/slideLayout1.xml"/><Relationship Id="rId11" Type="http://schemas.openxmlformats.org/officeDocument/2006/relationships/slideLayout" Target="../slideLayouts/slideLayout2.xml"/><Relationship Id="rId12" Type="http://schemas.openxmlformats.org/officeDocument/2006/relationships/slideLayout" Target="../slideLayouts/slideLayout3.xml"/><Relationship Id="rId13" Type="http://schemas.openxmlformats.org/officeDocument/2006/relationships/slideLayout" Target="../slideLayouts/slideLayout4.xml"/><Relationship Id="rId14" Type="http://schemas.openxmlformats.org/officeDocument/2006/relationships/slideLayout" Target="../slideLayouts/slideLayout5.xml"/><Relationship Id="rId15" Type="http://schemas.openxmlformats.org/officeDocument/2006/relationships/slideLayout" Target="../slideLayouts/slideLayout6.xml"/><Relationship Id="rId16" Type="http://schemas.openxmlformats.org/officeDocument/2006/relationships/slideLayout" Target="../slideLayouts/slideLayout7.xml"/><Relationship Id="rId17" Type="http://schemas.openxmlformats.org/officeDocument/2006/relationships/slideLayout" Target="../slideLayouts/slideLayout8.xml"/><Relationship Id="rId18" Type="http://schemas.openxmlformats.org/officeDocument/2006/relationships/slideLayout" Target="../slideLayouts/slideLayout9.xml"/><Relationship Id="rId19" Type="http://schemas.openxmlformats.org/officeDocument/2006/relationships/slideLayout" Target="../slideLayouts/slideLayout10.xml"/><Relationship Id="rId20" Type="http://schemas.openxmlformats.org/officeDocument/2006/relationships/slideLayout" Target="../slideLayouts/slideLayout11.xml"/><Relationship Id="rId21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756000" y="1080000"/>
            <a:ext cx="7884000" cy="126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828360" y="2880000"/>
            <a:ext cx="799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Blip>
                <a:blip r:embed="rId3"/>
              </a:buBlip>
            </a:pPr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Blip>
                <a:blip r:embed="rId4"/>
              </a:buBlip>
            </a:pPr>
            <a:r>
              <a:rPr b="0" lang="en-US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Blip>
                <a:blip r:embed="rId5"/>
              </a:buBlip>
            </a:pPr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Blip>
                <a:blip r:embed="rId6"/>
              </a:buBlip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Blip>
                <a:blip r:embed="rId7"/>
              </a:buBlip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Blip>
                <a:blip r:embed="rId8"/>
              </a:buBlip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Blip>
                <a:blip r:embed="rId9"/>
              </a:buBlip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864000" y="706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735360" y="7031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7031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A059B55F-06C0-436D-9875-5754462EC81F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10"/>
    <p:sldLayoutId id="2147483650" r:id="rId11"/>
    <p:sldLayoutId id="2147483651" r:id="rId12"/>
    <p:sldLayoutId id="2147483652" r:id="rId13"/>
    <p:sldLayoutId id="2147483653" r:id="rId14"/>
    <p:sldLayoutId id="2147483654" r:id="rId15"/>
    <p:sldLayoutId id="2147483655" r:id="rId16"/>
    <p:sldLayoutId id="2147483656" r:id="rId17"/>
    <p:sldLayoutId id="2147483657" r:id="rId18"/>
    <p:sldLayoutId id="2147483658" r:id="rId19"/>
    <p:sldLayoutId id="2147483659" r:id="rId20"/>
    <p:sldLayoutId id="2147483660" r:id="rId21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756000" y="1080000"/>
            <a:ext cx="7884000" cy="12603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828360" y="2880000"/>
            <a:ext cx="7991640" cy="3909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2023-09-03T21:31:53Z</dcterms:created>
  <dc:creator/>
  <dc:description>Template created by &lt;a href="http://www.sun.com" target="_blank" title="Sun Microsystems"&gt;Sun Microsystems&lt;/a&gt;</dc:description>
  <cp:keywords>Impress Template Presentation Background Presentation Background Glow Frame</cp:keywords>
  <dc:language>en-US</dc:language>
  <cp:lastModifiedBy/>
  <cp:revision>1</cp:revision>
  <dc:subject>Presentation background template</dc:subject>
  <dc:title>Glowing Frame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href="http://www.openoffice.org/licenses/BSD.pdf"&gt;BSD&lt;/a&gt;</vt:lpwstr>
  </property>
</Properties>
</file>