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_rels/presentation.xml.rels" ContentType="application/vnd.openxmlformats-package.relationships+xml"/>
  <Override PartName="/ppt/media/image1.jpeg" ContentType="image/jpeg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5712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63804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63804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5712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5040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spcAft>
                <a:spcPts val="113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spcAft>
                <a:spcPts val="850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FD781341-953E-4357-BED9-98A2E28519AB}" type="slidenum"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transition spd="med">
    <p:dissolve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2023-09-04T06:55:39Z</dcterms:created>
  <dc:creator/>
  <dc:description>Ochi Takashi (hagetaka0)</dc:description>
  <cp:keywords>simple background template Impress</cp:keywords>
  <dc:language>en-US</dc:language>
  <cp:lastModifiedBy/>
  <cp:revision>1</cp:revision>
  <dc:subject>simple background</dc:subject>
  <dc:title>gold_style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icense">
    <vt:lpwstr>&lt;a href="http://www.youtube.com/hagetaka0&gt;YouTube - hagetaka0's Channel&lt;/a&gt;</vt:lpwstr>
  </property>
</Properties>
</file>