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C2E1EF1-06D0-4CA3-A2E5-D6FDF28707E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2023-09-04T06:43:05Z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gray_line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