
<file path=[Content_Types].xml><?xml version="1.0" encoding="utf-8"?>
<Types xmlns="http://schemas.openxmlformats.org/package/2006/content-types">
  <Override PartName="/_rels/.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_rels/presentation.xml.rels" ContentType="application/vnd.openxmlformats-package.relationships+xml"/>
  <Override PartName="/ppt/media/image2.png" ContentType="image/png"/>
  <Override PartName="/ppt/media/image1.png" ContentType="image/png"/>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body"/>
          </p:nvPr>
        </p:nvSpPr>
        <p:spPr>
          <a:xfrm>
            <a:off x="756000" y="5078520"/>
            <a:ext cx="6047640" cy="4811040"/>
          </a:xfrm>
          <a:prstGeom prst="rect">
            <a:avLst/>
          </a:prstGeom>
        </p:spPr>
        <p:txBody>
          <a:bodyPr lIns="0" rIns="0" tIns="0" bIns="0"/>
          <a:p>
            <a:r>
              <a:rPr b="0" lang="en-ID" sz="2000" spc="-1" strike="noStrike">
                <a:solidFill>
                  <a:srgbClr val="000000"/>
                </a:solidFill>
                <a:uFill>
                  <a:solidFill>
                    <a:srgbClr val="ffffff"/>
                  </a:solidFill>
                </a:uFill>
                <a:latin typeface="Arial"/>
              </a:rPr>
              <a:t>Click to edit the notes format</a:t>
            </a:r>
            <a:endParaRPr b="0" lang="en-ID" sz="2000" spc="-1" strike="noStrike">
              <a:solidFill>
                <a:srgbClr val="000000"/>
              </a:solidFill>
              <a:uFill>
                <a:solidFill>
                  <a:srgbClr val="ffffff"/>
                </a:solidFill>
              </a:uFill>
              <a:latin typeface="Arial"/>
            </a:endParaRPr>
          </a:p>
        </p:txBody>
      </p:sp>
      <p:sp>
        <p:nvSpPr>
          <p:cNvPr id="42" name="PlaceHolder 2"/>
          <p:cNvSpPr>
            <a:spLocks noGrp="1"/>
          </p:cNvSpPr>
          <p:nvPr>
            <p:ph type="hdr"/>
          </p:nvPr>
        </p:nvSpPr>
        <p:spPr>
          <a:xfrm>
            <a:off x="0" y="0"/>
            <a:ext cx="3280680" cy="534240"/>
          </a:xfrm>
          <a:prstGeom prst="rect">
            <a:avLst/>
          </a:prstGeom>
        </p:spPr>
        <p:txBody>
          <a:bodyPr lIns="0" rIns="0" tIns="0" bIns="0"/>
          <a:p>
            <a:r>
              <a:rPr b="0" lang="en-ID" sz="1400" spc="-1" strike="noStrike">
                <a:solidFill>
                  <a:srgbClr val="000000"/>
                </a:solidFill>
                <a:uFill>
                  <a:solidFill>
                    <a:srgbClr val="ffffff"/>
                  </a:solidFill>
                </a:uFill>
                <a:latin typeface="Times New Roman"/>
              </a:rPr>
              <a:t>&lt;header&gt;</a:t>
            </a:r>
            <a:endParaRPr b="0" lang="en-ID" sz="1400" spc="-1" strike="noStrike">
              <a:solidFill>
                <a:srgbClr val="000000"/>
              </a:solidFill>
              <a:uFill>
                <a:solidFill>
                  <a:srgbClr val="ffffff"/>
                </a:solidFill>
              </a:uFill>
              <a:latin typeface="Times New Roman"/>
            </a:endParaRPr>
          </a:p>
        </p:txBody>
      </p:sp>
      <p:sp>
        <p:nvSpPr>
          <p:cNvPr id="43" name="PlaceHolder 3"/>
          <p:cNvSpPr>
            <a:spLocks noGrp="1"/>
          </p:cNvSpPr>
          <p:nvPr>
            <p:ph type="dt"/>
          </p:nvPr>
        </p:nvSpPr>
        <p:spPr>
          <a:xfrm>
            <a:off x="4278960" y="0"/>
            <a:ext cx="3280680" cy="534240"/>
          </a:xfrm>
          <a:prstGeom prst="rect">
            <a:avLst/>
          </a:prstGeom>
        </p:spPr>
        <p:txBody>
          <a:bodyPr lIns="0" rIns="0" tIns="0" bIns="0"/>
          <a:p>
            <a:pPr algn="r"/>
            <a:r>
              <a:rPr b="0" lang="en-ID" sz="1400" spc="-1" strike="noStrike">
                <a:solidFill>
                  <a:srgbClr val="000000"/>
                </a:solidFill>
                <a:uFill>
                  <a:solidFill>
                    <a:srgbClr val="ffffff"/>
                  </a:solidFill>
                </a:uFill>
                <a:latin typeface="Times New Roman"/>
              </a:rPr>
              <a:t>&lt;date/time&gt;</a:t>
            </a:r>
            <a:endParaRPr b="0" lang="en-ID" sz="1400" spc="-1" strike="noStrike">
              <a:solidFill>
                <a:srgbClr val="000000"/>
              </a:solidFill>
              <a:uFill>
                <a:solidFill>
                  <a:srgbClr val="ffffff"/>
                </a:solidFill>
              </a:uFill>
              <a:latin typeface="Times New Roman"/>
            </a:endParaRPr>
          </a:p>
        </p:txBody>
      </p:sp>
      <p:sp>
        <p:nvSpPr>
          <p:cNvPr id="44" name="PlaceHolder 4"/>
          <p:cNvSpPr>
            <a:spLocks noGrp="1"/>
          </p:cNvSpPr>
          <p:nvPr>
            <p:ph type="ftr"/>
          </p:nvPr>
        </p:nvSpPr>
        <p:spPr>
          <a:xfrm>
            <a:off x="0" y="10157400"/>
            <a:ext cx="3280680" cy="534240"/>
          </a:xfrm>
          <a:prstGeom prst="rect">
            <a:avLst/>
          </a:prstGeom>
        </p:spPr>
        <p:txBody>
          <a:bodyPr lIns="0" rIns="0" tIns="0" bIns="0" anchor="b"/>
          <a:p>
            <a:r>
              <a:rPr b="0" lang="en-ID" sz="1400" spc="-1" strike="noStrike">
                <a:solidFill>
                  <a:srgbClr val="000000"/>
                </a:solidFill>
                <a:uFill>
                  <a:solidFill>
                    <a:srgbClr val="ffffff"/>
                  </a:solidFill>
                </a:uFill>
                <a:latin typeface="Times New Roman"/>
              </a:rPr>
              <a:t>&lt;footer&gt;</a:t>
            </a:r>
            <a:endParaRPr b="0" lang="en-ID" sz="1400" spc="-1" strike="noStrike">
              <a:solidFill>
                <a:srgbClr val="000000"/>
              </a:solidFill>
              <a:uFill>
                <a:solidFill>
                  <a:srgbClr val="ffffff"/>
                </a:solidFill>
              </a:uFill>
              <a:latin typeface="Times New Roman"/>
            </a:endParaRPr>
          </a:p>
        </p:txBody>
      </p:sp>
      <p:sp>
        <p:nvSpPr>
          <p:cNvPr id="45" name="PlaceHolder 5"/>
          <p:cNvSpPr>
            <a:spLocks noGrp="1"/>
          </p:cNvSpPr>
          <p:nvPr>
            <p:ph type="sldNum"/>
          </p:nvPr>
        </p:nvSpPr>
        <p:spPr>
          <a:xfrm>
            <a:off x="4278960" y="10157400"/>
            <a:ext cx="3280680" cy="534240"/>
          </a:xfrm>
          <a:prstGeom prst="rect">
            <a:avLst/>
          </a:prstGeom>
        </p:spPr>
        <p:txBody>
          <a:bodyPr lIns="0" rIns="0" tIns="0" bIns="0" anchor="b"/>
          <a:p>
            <a:pPr algn="r"/>
            <a:fld id="{B6507E9B-E12C-4444-86F4-997608921A49}" type="slidenum">
              <a:rPr b="0" lang="en-ID" sz="1400" spc="-1" strike="noStrike">
                <a:solidFill>
                  <a:srgbClr val="000000"/>
                </a:solidFill>
                <a:uFill>
                  <a:solidFill>
                    <a:srgbClr val="ffffff"/>
                  </a:solidFill>
                </a:uFill>
                <a:latin typeface="Times New Roman"/>
              </a:rPr>
              <a:t>&lt;number&gt;</a:t>
            </a:fld>
            <a:endParaRPr b="0" lang="en-ID"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PlaceHolder 1"/>
          <p:cNvSpPr>
            <a:spLocks noGrp="1"/>
          </p:cNvSpPr>
          <p:nvPr>
            <p:ph type="body"/>
          </p:nvPr>
        </p:nvSpPr>
        <p:spPr>
          <a:xfrm>
            <a:off x="0" y="0"/>
            <a:ext cx="360" cy="360"/>
          </a:xfrm>
          <a:prstGeom prst="rect">
            <a:avLst/>
          </a:prstGeom>
        </p:spPr>
        <p:txBody>
          <a:bodyPr lIns="90000" rIns="90000" tIns="45000" bIns="45000"/>
          <a:p>
            <a:endParaRPr b="0" lang="en-ID" sz="2000" spc="-1" strike="noStrike">
              <a:solidFill>
                <a:srgbClr val="000000"/>
              </a:solidFill>
              <a:uFill>
                <a:solidFill>
                  <a:srgbClr val="ffffff"/>
                </a:solidFill>
              </a:uFill>
              <a:latin typeface="Arial"/>
            </a:endParaRPr>
          </a:p>
        </p:txBody>
      </p:sp>
      <p:sp>
        <p:nvSpPr>
          <p:cNvPr id="51" name="TextShape 2"/>
          <p:cNvSpPr txBox="1"/>
          <p:nvPr/>
        </p:nvSpPr>
        <p:spPr>
          <a:xfrm>
            <a:off x="0" y="0"/>
            <a:ext cx="360" cy="360"/>
          </a:xfrm>
          <a:prstGeom prst="rect">
            <a:avLst/>
          </a:prstGeom>
          <a:noFill/>
          <a:ln>
            <a:noFill/>
          </a:ln>
        </p:spPr>
        <p:txBody>
          <a:bodyPr lIns="90000" rIns="90000" tIns="45000" bIns="45000"/>
          <a:p>
            <a:fld id="{9740F76E-CB4D-460B-8C20-8E30BAE70236}" type="slidenum">
              <a:rPr b="0" lang="en-ID" sz="1800" spc="-1" strike="noStrike">
                <a:solidFill>
                  <a:srgbClr val="000000"/>
                </a:solidFill>
                <a:uFill>
                  <a:solidFill>
                    <a:srgbClr val="ffffff"/>
                  </a:solidFill>
                </a:uFill>
                <a:latin typeface="+mn-lt"/>
                <a:ea typeface="+mn-ea"/>
              </a:rPr>
              <a:t>&lt;number&gt;</a:t>
            </a:fld>
            <a:endParaRPr b="0" lang="en-ID" sz="18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ID"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8"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11"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85800" y="2130480"/>
            <a:ext cx="7772040" cy="6813000"/>
          </a:xfrm>
          <a:prstGeom prst="rect">
            <a:avLst/>
          </a:prstGeom>
        </p:spPr>
        <p:txBody>
          <a:bodyPr lIns="0" rIns="0" tIns="0" bIns="0" anchor="ctr"/>
          <a:p>
            <a:pPr algn="ctr"/>
            <a:endParaRPr b="0" lang="en-ID"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5"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16"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17"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9"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0"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1"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3"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4"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5"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7"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8"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0"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1"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2"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3"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5"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6"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7"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8"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9"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40"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p:spPr>
        <p:txBody>
          <a:bodyPr lIns="90000" rIns="90000" tIns="45000" bIns="45000"/>
          <a:p>
            <a:pPr algn="ctr"/>
            <a:r>
              <a:rPr b="0" lang="en-US" sz="4400" spc="-1" strike="noStrike">
                <a:solidFill>
                  <a:srgbClr val="000000"/>
                </a:solidFill>
                <a:uFill>
                  <a:solidFill>
                    <a:srgbClr val="ffffff"/>
                  </a:solidFill>
                </a:uFill>
                <a:latin typeface="Calibri"/>
              </a:rPr>
              <a:t>Click to edit the title text formatClick to edit Master title style</a:t>
            </a:r>
            <a:endParaRPr b="0" lang="en-US" sz="4400" spc="-1" strike="noStrike">
              <a:solidFill>
                <a:srgbClr val="000000"/>
              </a:solidFill>
              <a:uFill>
                <a:solidFill>
                  <a:srgbClr val="ffffff"/>
                </a:solidFill>
              </a:uFill>
              <a:latin typeface="Calibri"/>
            </a:endParaRPr>
          </a:p>
        </p:txBody>
      </p:sp>
      <p:sp>
        <p:nvSpPr>
          <p:cNvPr id="1" name="PlaceHolder 2"/>
          <p:cNvSpPr>
            <a:spLocks noGrp="1"/>
          </p:cNvSpPr>
          <p:nvPr>
            <p:ph type="dt"/>
          </p:nvPr>
        </p:nvSpPr>
        <p:spPr>
          <a:xfrm>
            <a:off x="457200" y="6356520"/>
            <a:ext cx="2133360" cy="364680"/>
          </a:xfrm>
          <a:prstGeom prst="rect">
            <a:avLst/>
          </a:prstGeom>
        </p:spPr>
        <p:txBody>
          <a:bodyPr lIns="90000" rIns="90000" tIns="45000" bIns="45000"/>
          <a:p>
            <a:fld id="{528AB8AF-FDBB-44B0-BDE6-47D4E94D5C56}" type="datetime">
              <a:rPr b="0" lang="en-ID" sz="1800" spc="-1" strike="noStrike">
                <a:solidFill>
                  <a:srgbClr val="000000"/>
                </a:solidFill>
                <a:uFill>
                  <a:solidFill>
                    <a:srgbClr val="ffffff"/>
                  </a:solidFill>
                </a:uFill>
                <a:latin typeface="Calibri"/>
              </a:rPr>
              <a:t>9/4/23</a:t>
            </a:fld>
            <a:endParaRPr b="0" lang="en-ID" sz="1800" spc="-1" strike="noStrike">
              <a:solidFill>
                <a:srgbClr val="000000"/>
              </a:solidFill>
              <a:uFill>
                <a:solidFill>
                  <a:srgbClr val="ffffff"/>
                </a:solidFill>
              </a:uFill>
              <a:latin typeface="Times New Roman"/>
            </a:endParaRPr>
          </a:p>
        </p:txBody>
      </p:sp>
      <p:sp>
        <p:nvSpPr>
          <p:cNvPr id="2" name="PlaceHolder 3"/>
          <p:cNvSpPr>
            <a:spLocks noGrp="1"/>
          </p:cNvSpPr>
          <p:nvPr>
            <p:ph type="ftr"/>
          </p:nvPr>
        </p:nvSpPr>
        <p:spPr>
          <a:xfrm>
            <a:off x="3124080" y="6356520"/>
            <a:ext cx="2895120" cy="364680"/>
          </a:xfrm>
          <a:prstGeom prst="rect">
            <a:avLst/>
          </a:prstGeom>
        </p:spPr>
        <p:txBody>
          <a:bodyPr lIns="90000" rIns="90000" tIns="45000" bIns="45000"/>
          <a:p>
            <a:endParaRPr b="0" lang="en-ID" sz="2400" spc="-1" strike="noStrike">
              <a:solidFill>
                <a:srgbClr val="000000"/>
              </a:solidFill>
              <a:uFill>
                <a:solidFill>
                  <a:srgbClr val="ffffff"/>
                </a:solidFill>
              </a:uFill>
              <a:latin typeface="Times New Roman"/>
            </a:endParaRPr>
          </a:p>
        </p:txBody>
      </p:sp>
      <p:sp>
        <p:nvSpPr>
          <p:cNvPr id="3" name="PlaceHolder 4"/>
          <p:cNvSpPr>
            <a:spLocks noGrp="1"/>
          </p:cNvSpPr>
          <p:nvPr>
            <p:ph type="sldNum"/>
          </p:nvPr>
        </p:nvSpPr>
        <p:spPr>
          <a:xfrm>
            <a:off x="6553080" y="6356520"/>
            <a:ext cx="2133360" cy="364680"/>
          </a:xfrm>
          <a:prstGeom prst="rect">
            <a:avLst/>
          </a:prstGeom>
        </p:spPr>
        <p:txBody>
          <a:bodyPr lIns="90000" rIns="90000" tIns="45000" bIns="45000"/>
          <a:p>
            <a:fld id="{1A599C00-5A26-4B7A-AF27-1CA8155F607C}" type="slidenum">
              <a:rPr b="0" lang="en-ID" sz="1800" spc="-1" strike="noStrike">
                <a:solidFill>
                  <a:srgbClr val="000000"/>
                </a:solidFill>
                <a:uFill>
                  <a:solidFill>
                    <a:srgbClr val="ffffff"/>
                  </a:solidFill>
                </a:uFill>
                <a:latin typeface="Calibri"/>
              </a:rPr>
              <a:t>&lt;number&gt;</a:t>
            </a:fld>
            <a:endParaRPr b="0" lang="en-ID" sz="1800" spc="-1" strike="noStrike">
              <a:solidFill>
                <a:srgbClr val="000000"/>
              </a:solidFill>
              <a:uFill>
                <a:solidFill>
                  <a:srgbClr val="ffffff"/>
                </a:solidFill>
              </a:uFill>
              <a:latin typeface="Times New Roman"/>
            </a:endParaRPr>
          </a:p>
        </p:txBody>
      </p:sp>
      <p:sp>
        <p:nvSpPr>
          <p:cNvPr id="4" name="PlaceHolder 5"/>
          <p:cNvSpPr>
            <a:spLocks noGrp="1"/>
          </p:cNvSpPr>
          <p:nvPr>
            <p:ph type="body"/>
          </p:nvPr>
        </p:nvSpPr>
        <p:spPr>
          <a:xfrm>
            <a:off x="457200" y="1604520"/>
            <a:ext cx="8229240" cy="397764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Calibri"/>
              </a:rPr>
              <a:t>Click to edit the outline text format</a:t>
            </a:r>
            <a:endParaRPr b="0" lang="en-US" sz="3200" spc="-1" strike="noStrike">
              <a:solidFill>
                <a:srgbClr val="000000"/>
              </a:solidFill>
              <a:uFill>
                <a:solidFill>
                  <a:srgbClr val="ffffff"/>
                </a:solidFill>
              </a:uFill>
              <a:latin typeface="Calibri"/>
            </a:endParaRPr>
          </a:p>
          <a:p>
            <a:pPr lvl="1" marL="864000" indent="-324000">
              <a:spcAft>
                <a:spcPts val="1134"/>
              </a:spcAft>
              <a:buClr>
                <a:srgbClr val="000000"/>
              </a:buClr>
              <a:buSzPct val="75000"/>
              <a:buFont typeface="Symbol" charset="2"/>
              <a:buChar char=""/>
            </a:pPr>
            <a:r>
              <a:rPr b="0" lang="en-US" sz="2400" spc="-1" strike="noStrike">
                <a:solidFill>
                  <a:srgbClr val="000000"/>
                </a:solidFill>
                <a:uFill>
                  <a:solidFill>
                    <a:srgbClr val="ffffff"/>
                  </a:solidFill>
                </a:uFill>
                <a:latin typeface="Calibri"/>
              </a:rPr>
              <a:t>Second Outline Level</a:t>
            </a:r>
            <a:endParaRPr b="0" lang="en-US" sz="2400" spc="-1" strike="noStrike">
              <a:solidFill>
                <a:srgbClr val="000000"/>
              </a:solidFill>
              <a:uFill>
                <a:solidFill>
                  <a:srgbClr val="ffffff"/>
                </a:solidFill>
              </a:uFill>
              <a:latin typeface="Calibri"/>
            </a:endParaRPr>
          </a:p>
          <a:p>
            <a:pPr lvl="2" marL="1296000" indent="-288000">
              <a:spcAft>
                <a:spcPts val="850"/>
              </a:spcAft>
              <a:buClr>
                <a:srgbClr val="000000"/>
              </a:buClr>
              <a:buSzPct val="45000"/>
              <a:buFont typeface="Wingdings" charset="2"/>
              <a:buChar char=""/>
            </a:pPr>
            <a:r>
              <a:rPr b="0" lang="en-US" sz="2000" spc="-1" strike="noStrike">
                <a:solidFill>
                  <a:srgbClr val="000000"/>
                </a:solidFill>
                <a:uFill>
                  <a:solidFill>
                    <a:srgbClr val="ffffff"/>
                  </a:solidFill>
                </a:uFill>
                <a:latin typeface="Calibri"/>
              </a:rPr>
              <a:t>Third Outline Level</a:t>
            </a:r>
            <a:endParaRPr b="0" lang="en-US" sz="2000" spc="-1" strike="noStrike">
              <a:solidFill>
                <a:srgbClr val="000000"/>
              </a:solidFill>
              <a:uFill>
                <a:solidFill>
                  <a:srgbClr val="ffffff"/>
                </a:solidFill>
              </a:uFill>
              <a:latin typeface="Calibri"/>
            </a:endParaRPr>
          </a:p>
          <a:p>
            <a:pPr lvl="3" marL="1728000" indent="-216000">
              <a:spcAft>
                <a:spcPts val="567"/>
              </a:spcAft>
              <a:buClr>
                <a:srgbClr val="000000"/>
              </a:buClr>
              <a:buSzPct val="75000"/>
              <a:buFont typeface="Symbol" charset="2"/>
              <a:buChar char=""/>
            </a:pPr>
            <a:r>
              <a:rPr b="0" lang="en-US" sz="2000" spc="-1" strike="noStrike">
                <a:solidFill>
                  <a:srgbClr val="000000"/>
                </a:solidFill>
                <a:uFill>
                  <a:solidFill>
                    <a:srgbClr val="ffffff"/>
                  </a:solidFill>
                </a:uFill>
                <a:latin typeface="Calibri"/>
              </a:rPr>
              <a:t>Fourth Outline Level</a:t>
            </a:r>
            <a:endParaRPr b="0" lang="en-US" sz="2000" spc="-1" strike="noStrike">
              <a:solidFill>
                <a:srgbClr val="000000"/>
              </a:solidFill>
              <a:uFill>
                <a:solidFill>
                  <a:srgbClr val="ffffff"/>
                </a:solidFill>
              </a:uFill>
              <a:latin typeface="Calibri"/>
            </a:endParaRPr>
          </a:p>
          <a:p>
            <a:pPr lvl="4" marL="2160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Calibri"/>
              </a:rPr>
              <a:t>Fifth Outline Level</a:t>
            </a:r>
            <a:endParaRPr b="0" lang="en-US" sz="2000" spc="-1" strike="noStrike">
              <a:solidFill>
                <a:srgbClr val="000000"/>
              </a:solidFill>
              <a:uFill>
                <a:solidFill>
                  <a:srgbClr val="ffffff"/>
                </a:solidFill>
              </a:uFill>
              <a:latin typeface="Calibri"/>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Calibri"/>
              </a:rPr>
              <a:t>Sixth Outline Level</a:t>
            </a:r>
            <a:endParaRPr b="0" lang="en-US" sz="2000" spc="-1" strike="noStrike">
              <a:solidFill>
                <a:srgbClr val="000000"/>
              </a:solidFill>
              <a:uFill>
                <a:solidFill>
                  <a:srgbClr val="ffffff"/>
                </a:solidFill>
              </a:uFill>
              <a:latin typeface="Calibri"/>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Calibri"/>
              </a:rPr>
              <a:t>Seventh Outline Level</a:t>
            </a:r>
            <a:endParaRPr b="0" lang="en-US" sz="2000" spc="-1" strike="noStrike">
              <a:solidFill>
                <a:srgbClr val="000000"/>
              </a:solidFill>
              <a:uFill>
                <a:solidFill>
                  <a:srgbClr val="ffffff"/>
                </a:solidFill>
              </a:u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xml"/><Relationship Id="rId4" Type="http://schemas.openxmlformats.org/officeDocument/2006/relationships/notesSlide" Target="../notesSlides/notesSlide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6" name="Picture 7" descr=""/>
          <p:cNvPicPr/>
          <p:nvPr/>
        </p:nvPicPr>
        <p:blipFill>
          <a:blip r:embed="rId1"/>
          <a:stretch/>
        </p:blipFill>
        <p:spPr>
          <a:xfrm>
            <a:off x="0" y="0"/>
            <a:ext cx="9143640" cy="6857640"/>
          </a:xfrm>
          <a:prstGeom prst="rect">
            <a:avLst/>
          </a:prstGeom>
          <a:ln>
            <a:noFill/>
          </a:ln>
        </p:spPr>
      </p:pic>
      <p:pic>
        <p:nvPicPr>
          <p:cNvPr id="47" name="Picture 8" descr=""/>
          <p:cNvPicPr/>
          <p:nvPr/>
        </p:nvPicPr>
        <p:blipFill>
          <a:blip r:embed="rId2"/>
          <a:stretch/>
        </p:blipFill>
        <p:spPr>
          <a:xfrm>
            <a:off x="0" y="0"/>
            <a:ext cx="9143640" cy="6857640"/>
          </a:xfrm>
          <a:prstGeom prst="rect">
            <a:avLst/>
          </a:prstGeom>
          <a:ln>
            <a:noFill/>
          </a:ln>
        </p:spPr>
      </p:pic>
      <p:sp>
        <p:nvSpPr>
          <p:cNvPr id="48" name="CustomShape 1"/>
          <p:cNvSpPr/>
          <p:nvPr/>
        </p:nvSpPr>
        <p:spPr>
          <a:xfrm>
            <a:off x="321840" y="914400"/>
            <a:ext cx="3364200" cy="760680"/>
          </a:xfrm>
          <a:prstGeom prst="rect">
            <a:avLst/>
          </a:prstGeom>
          <a:noFill/>
          <a:ln>
            <a:noFill/>
          </a:ln>
        </p:spPr>
        <p:style>
          <a:lnRef idx="0"/>
          <a:fillRef idx="0"/>
          <a:effectRef idx="0"/>
          <a:fontRef idx="minor"/>
        </p:style>
        <p:txBody>
          <a:bodyPr wrap="none" lIns="90000" rIns="90000" tIns="45000" bIns="45000"/>
          <a:p>
            <a:r>
              <a:rPr b="0" lang="en-ID" sz="4400" spc="-1" strike="noStrike">
                <a:solidFill>
                  <a:srgbClr val="000000"/>
                </a:solidFill>
                <a:uFill>
                  <a:solidFill>
                    <a:srgbClr val="ffffff"/>
                  </a:solidFill>
                </a:uFill>
                <a:latin typeface="Calibri"/>
              </a:rPr>
              <a:t>HEADER HERE</a:t>
            </a:r>
            <a:endParaRPr b="0" lang="en-ID" sz="4400" spc="-1" strike="noStrike">
              <a:solidFill>
                <a:srgbClr val="000000"/>
              </a:solidFill>
              <a:uFill>
                <a:solidFill>
                  <a:srgbClr val="ffffff"/>
                </a:solidFill>
              </a:uFill>
              <a:latin typeface="Arial"/>
            </a:endParaRPr>
          </a:p>
        </p:txBody>
      </p:sp>
      <p:sp>
        <p:nvSpPr>
          <p:cNvPr id="49" name="CustomShape 2"/>
          <p:cNvSpPr/>
          <p:nvPr/>
        </p:nvSpPr>
        <p:spPr>
          <a:xfrm>
            <a:off x="346680" y="2057400"/>
            <a:ext cx="4222440" cy="1614960"/>
          </a:xfrm>
          <a:prstGeom prst="rect">
            <a:avLst/>
          </a:prstGeom>
          <a:solidFill>
            <a:srgbClr val="008000">
              <a:alpha val="50000"/>
            </a:srgbClr>
          </a:solidFill>
          <a:ln>
            <a:noFill/>
          </a:ln>
        </p:spPr>
        <p:style>
          <a:lnRef idx="0"/>
          <a:fillRef idx="0"/>
          <a:effectRef idx="0"/>
          <a:fontRef idx="minor"/>
        </p:style>
        <p:txBody>
          <a:bodyPr wrap="none" lIns="90000" rIns="90000" tIns="45000" bIns="45000"/>
          <a:p>
            <a:r>
              <a:rPr b="0" lang="en-ID" sz="2000" spc="-1" strike="noStrike">
                <a:solidFill>
                  <a:srgbClr val="000000"/>
                </a:solidFill>
                <a:uFill>
                  <a:solidFill>
                    <a:srgbClr val="ffffff"/>
                  </a:solidFill>
                </a:uFill>
                <a:latin typeface="Calibri"/>
              </a:rPr>
              <a:t>Text here Text here Text here Text here </a:t>
            </a:r>
            <a:endParaRPr b="0" lang="en-ID" sz="2000" spc="-1" strike="noStrike">
              <a:solidFill>
                <a:srgbClr val="000000"/>
              </a:solidFill>
              <a:uFill>
                <a:solidFill>
                  <a:srgbClr val="ffffff"/>
                </a:solidFill>
              </a:uFill>
              <a:latin typeface="Arial"/>
            </a:endParaRPr>
          </a:p>
          <a:p>
            <a:r>
              <a:rPr b="0" lang="en-ID" sz="2000" spc="-1" strike="noStrike">
                <a:solidFill>
                  <a:srgbClr val="000000"/>
                </a:solidFill>
                <a:uFill>
                  <a:solidFill>
                    <a:srgbClr val="ffffff"/>
                  </a:solidFill>
                </a:uFill>
                <a:latin typeface="Calibri"/>
              </a:rPr>
              <a:t>Text here Text here Text here Text here </a:t>
            </a:r>
            <a:endParaRPr b="0" lang="en-ID" sz="2000" spc="-1" strike="noStrike">
              <a:solidFill>
                <a:srgbClr val="000000"/>
              </a:solidFill>
              <a:uFill>
                <a:solidFill>
                  <a:srgbClr val="ffffff"/>
                </a:solidFill>
              </a:uFill>
              <a:latin typeface="Arial"/>
            </a:endParaRPr>
          </a:p>
          <a:p>
            <a:r>
              <a:rPr b="0" lang="en-ID" sz="2000" spc="-1" strike="noStrike">
                <a:solidFill>
                  <a:srgbClr val="000000"/>
                </a:solidFill>
                <a:uFill>
                  <a:solidFill>
                    <a:srgbClr val="ffffff"/>
                  </a:solidFill>
                </a:uFill>
                <a:latin typeface="Calibri"/>
              </a:rPr>
              <a:t>Text here Text here Text here Text here </a:t>
            </a:r>
            <a:endParaRPr b="0" lang="en-ID" sz="2000" spc="-1" strike="noStrike">
              <a:solidFill>
                <a:srgbClr val="000000"/>
              </a:solidFill>
              <a:uFill>
                <a:solidFill>
                  <a:srgbClr val="ffffff"/>
                </a:solidFill>
              </a:uFill>
              <a:latin typeface="Arial"/>
            </a:endParaRPr>
          </a:p>
          <a:p>
            <a:r>
              <a:rPr b="0" lang="en-ID" sz="2000" spc="-1" strike="noStrike">
                <a:solidFill>
                  <a:srgbClr val="000000"/>
                </a:solidFill>
                <a:uFill>
                  <a:solidFill>
                    <a:srgbClr val="ffffff"/>
                  </a:solidFill>
                </a:uFill>
                <a:latin typeface="Calibri"/>
              </a:rPr>
              <a:t>Text here Text here Text here Text here </a:t>
            </a:r>
            <a:endParaRPr b="0" lang="en-ID" sz="2000" spc="-1" strike="noStrike">
              <a:solidFill>
                <a:srgbClr val="000000"/>
              </a:solidFill>
              <a:uFill>
                <a:solidFill>
                  <a:srgbClr val="ffffff"/>
                </a:solidFill>
              </a:uFill>
              <a:latin typeface="Arial"/>
            </a:endParaRPr>
          </a:p>
          <a:p>
            <a:r>
              <a:rPr b="0" lang="en-ID" sz="2000" spc="-1" strike="noStrike">
                <a:solidFill>
                  <a:srgbClr val="000000"/>
                </a:solidFill>
                <a:uFill>
                  <a:solidFill>
                    <a:srgbClr val="ffffff"/>
                  </a:solidFill>
                </a:uFill>
                <a:latin typeface="Calibri"/>
              </a:rPr>
              <a:t>Text here Text here .</a:t>
            </a:r>
            <a:endParaRPr b="0" lang="en-ID" sz="20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2023-09-04T15:00:19Z</dcterms:created>
  <dc:creator/>
  <dc:description>This is a presentation template entitle &lt;a href="http://presentationhut.com/green-nature-content-slide/"&gt;Green Nature Content Slide&lt;/a&gt;. &lt;a href="http://presentationhut.com/green-nature-content-slide/"&gt;Green Nature Content Slide&lt;/a&gt; can be used to put bullet points, paragraph, or simply a single line of information. Basically you can put &lt;a href="http://presentationhut.com/green-nature-content-slide/"&gt;Green Nature Content Slide&lt;/a&gt; into almost any presentation since it is flexible to work with.
&lt;a href="http://presentationhut.com/green-nature-content-slide/"&gt;Green Nature Content Slide&lt;/a&gt; is a free PowerPoint template designed for all gender and all ages. It gives your audience natural atmosphere which also bring calm feeling.
To use the template, you can click on the header text box to change the header text with your title slide. You can do same action to the body text to change the text with the content of your slide.
I share a lot of articles regarding tips and tricks on how to create good presentation at &lt;a href="www.presentationhut.com"&gt;PresentationHut.com&lt;/a&gt; as well as some presentation templates. Please kindly &lt;a href="www.presentationhut.com"&gt;visit us&lt;/a&gt; !</dc:description>
  <cp:keywords>Presentation Slide Presentation Impress</cp:keywords>
  <dc:language>en-US</dc:language>
  <cp:lastModifiedBy/>
  <cp:revision>1</cp:revision>
  <dc:subject>Content Slide</dc:subject>
  <dc:title>Green Nature Content Slide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&lt;a href="http://presentationhut.com/terms-use/"&gt;Terms of Use&lt;/a&gt;</vt:lpwstr>
  </property>
</Properties>
</file>