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77450" cy="75628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8760" cy="4385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6876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8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3640" y="6888960"/>
            <a:ext cx="234756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4840" y="6888960"/>
            <a:ext cx="234756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2305D6D-122D-4E22-8038-2EFC736DBEAC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3640" y="301320"/>
            <a:ext cx="906876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3640" y="1769400"/>
            <a:ext cx="9068760" cy="4990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2023-09-04T11:28:42Z</dcterms:created>
  <dc:creator/>
  <dc:description>Vamsi Krishna N</dc:description>
  <cp:keywords>Greenpeace Environment Template Impress</cp:keywords>
  <dc:language>en-US</dc:language>
  <cp:lastModifiedBy/>
  <cp:revision>1</cp:revision>
  <dc:subject>Impress Template</dc:subject>
  <dc:title>Greenpeace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For Environment</vt:lpwstr>
  </property>
</Properties>
</file>