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77450" cy="75628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370880" y="2103480"/>
            <a:ext cx="7312680" cy="4385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7312680" cy="4385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3568320" cy="4385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118120" y="2103480"/>
            <a:ext cx="3568320" cy="4385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462320" y="274320"/>
            <a:ext cx="7265880" cy="8480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370880" y="439452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18120" y="2103480"/>
            <a:ext cx="3568320" cy="4385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3568320" cy="438588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18120" y="210348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118120" y="439452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18120" y="210348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370880" y="4394520"/>
            <a:ext cx="731268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731268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370880" y="4394520"/>
            <a:ext cx="731268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118120" y="210348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118120" y="439452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370880" y="4394520"/>
            <a:ext cx="356832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370880" y="2103480"/>
            <a:ext cx="235440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843360" y="2103480"/>
            <a:ext cx="235440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315840" y="2103480"/>
            <a:ext cx="235440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315840" y="4394520"/>
            <a:ext cx="235440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843360" y="4394520"/>
            <a:ext cx="235440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1370880" y="4394520"/>
            <a:ext cx="2354400" cy="2091960"/>
          </a:xfrm>
          <a:prstGeom prst="rect">
            <a:avLst/>
          </a:prstGeom>
        </p:spPr>
        <p:txBody>
          <a:bodyPr lIns="0" rIns="0" tIns="0" bIns="0"/>
          <a:p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 rot="49800">
            <a:off x="1197000" y="822240"/>
            <a:ext cx="7485120" cy="6349680"/>
          </a:xfrm>
          <a:custGeom>
            <a:avLst/>
            <a:gdLst/>
            <a:ahLst/>
            <a:rect l="l" t="t" r="r" b="b"/>
            <a:pathLst>
              <a:path w="22813" h="22600">
                <a:moveTo>
                  <a:pt x="10812" y="21594"/>
                </a:moveTo>
                <a:cubicBezTo>
                  <a:pt x="10540" y="19423"/>
                  <a:pt x="9746" y="16742"/>
                  <a:pt x="7801" y="15040"/>
                </a:cubicBezTo>
                <a:cubicBezTo>
                  <a:pt x="4560" y="12230"/>
                  <a:pt x="2678" y="12550"/>
                  <a:pt x="566" y="8804"/>
                </a:cubicBezTo>
                <a:cubicBezTo>
                  <a:pt x="-605" y="6314"/>
                  <a:pt x="-208" y="1952"/>
                  <a:pt x="4142" y="313"/>
                </a:cubicBezTo>
                <a:cubicBezTo>
                  <a:pt x="8616" y="-1006"/>
                  <a:pt x="10394" y="2228"/>
                  <a:pt x="10812" y="2888"/>
                </a:cubicBezTo>
                <a:cubicBezTo>
                  <a:pt x="11230" y="2228"/>
                  <a:pt x="12987" y="-1006"/>
                  <a:pt x="17482" y="313"/>
                </a:cubicBezTo>
                <a:cubicBezTo>
                  <a:pt x="21832" y="1952"/>
                  <a:pt x="22208" y="6314"/>
                  <a:pt x="21037" y="8804"/>
                </a:cubicBezTo>
                <a:cubicBezTo>
                  <a:pt x="18925" y="12550"/>
                  <a:pt x="17043" y="12230"/>
                  <a:pt x="13802" y="15040"/>
                </a:cubicBezTo>
                <a:cubicBezTo>
                  <a:pt x="11858" y="16742"/>
                  <a:pt x="11063" y="19423"/>
                  <a:pt x="10812" y="2159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path path="rect"/>
          </a:grad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" name="" descr=""/>
          <p:cNvPicPr/>
          <p:nvPr/>
        </p:nvPicPr>
        <p:blipFill>
          <a:blip r:embed="rId2"/>
          <a:stretch/>
        </p:blipFill>
        <p:spPr>
          <a:xfrm>
            <a:off x="482400" y="274320"/>
            <a:ext cx="9207000" cy="6859800"/>
          </a:xfrm>
          <a:prstGeom prst="rect">
            <a:avLst/>
          </a:prstGeom>
          <a:ln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1462320" y="274320"/>
            <a:ext cx="7265880" cy="1829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4840" y="6888960"/>
            <a:ext cx="234756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F9E1E62-020D-467A-B724-A6DBEE003D2D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1370880" y="2103480"/>
            <a:ext cx="7312680" cy="43858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1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1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1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1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1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1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1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1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1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CustomShape 7"/>
          <p:cNvSpPr/>
          <p:nvPr/>
        </p:nvSpPr>
        <p:spPr>
          <a:xfrm>
            <a:off x="9572400" y="4207320"/>
            <a:ext cx="117000" cy="360"/>
          </a:xfrm>
          <a:custGeom>
            <a:avLst/>
            <a:gdLst/>
            <a:ahLst/>
            <a:rect l="l" t="t" r="r" b="b"/>
            <a:pathLst>
              <a:path w="22813" h="22600">
                <a:moveTo>
                  <a:pt x="10812" y="21594"/>
                </a:moveTo>
                <a:cubicBezTo>
                  <a:pt x="10540" y="19423"/>
                  <a:pt x="9746" y="16742"/>
                  <a:pt x="7801" y="15040"/>
                </a:cubicBezTo>
                <a:cubicBezTo>
                  <a:pt x="4560" y="12230"/>
                  <a:pt x="2678" y="12550"/>
                  <a:pt x="566" y="8804"/>
                </a:cubicBezTo>
                <a:cubicBezTo>
                  <a:pt x="-605" y="6314"/>
                  <a:pt x="-208" y="1952"/>
                  <a:pt x="4142" y="313"/>
                </a:cubicBezTo>
                <a:cubicBezTo>
                  <a:pt x="8616" y="-1006"/>
                  <a:pt x="10394" y="2228"/>
                  <a:pt x="10812" y="2888"/>
                </a:cubicBezTo>
                <a:cubicBezTo>
                  <a:pt x="11230" y="2228"/>
                  <a:pt x="12987" y="-1006"/>
                  <a:pt x="17482" y="313"/>
                </a:cubicBezTo>
                <a:cubicBezTo>
                  <a:pt x="21832" y="1952"/>
                  <a:pt x="22208" y="6314"/>
                  <a:pt x="21037" y="8804"/>
                </a:cubicBezTo>
                <a:cubicBezTo>
                  <a:pt x="18925" y="12550"/>
                  <a:pt x="17043" y="12230"/>
                  <a:pt x="13802" y="15040"/>
                </a:cubicBezTo>
                <a:cubicBezTo>
                  <a:pt x="11858" y="16742"/>
                  <a:pt x="11063" y="19423"/>
                  <a:pt x="10812" y="21594"/>
                </a:cubicBezTo>
                <a:close/>
              </a:path>
            </a:pathLst>
          </a:custGeom>
          <a:solidFill>
            <a:srgbClr val="cfe7f5"/>
          </a:solid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8"/>
          <p:cNvSpPr/>
          <p:nvPr/>
        </p:nvSpPr>
        <p:spPr>
          <a:xfrm>
            <a:off x="4387680" y="1893960"/>
            <a:ext cx="360" cy="127440"/>
          </a:xfrm>
          <a:custGeom>
            <a:avLst/>
            <a:gdLst/>
            <a:ahLst/>
            <a:rect l="l" t="t" r="r" b="b"/>
            <a:pathLst>
              <a:path w="22813" h="22600">
                <a:moveTo>
                  <a:pt x="10812" y="21594"/>
                </a:moveTo>
                <a:cubicBezTo>
                  <a:pt x="10540" y="19423"/>
                  <a:pt x="9746" y="16742"/>
                  <a:pt x="7801" y="15040"/>
                </a:cubicBezTo>
                <a:cubicBezTo>
                  <a:pt x="4560" y="12230"/>
                  <a:pt x="2678" y="12550"/>
                  <a:pt x="566" y="8804"/>
                </a:cubicBezTo>
                <a:cubicBezTo>
                  <a:pt x="-605" y="6314"/>
                  <a:pt x="-208" y="1952"/>
                  <a:pt x="4142" y="313"/>
                </a:cubicBezTo>
                <a:cubicBezTo>
                  <a:pt x="8616" y="-1006"/>
                  <a:pt x="10394" y="2228"/>
                  <a:pt x="10812" y="2888"/>
                </a:cubicBezTo>
                <a:cubicBezTo>
                  <a:pt x="11230" y="2228"/>
                  <a:pt x="12987" y="-1006"/>
                  <a:pt x="17482" y="313"/>
                </a:cubicBezTo>
                <a:cubicBezTo>
                  <a:pt x="21832" y="1952"/>
                  <a:pt x="22208" y="6314"/>
                  <a:pt x="21037" y="8804"/>
                </a:cubicBezTo>
                <a:cubicBezTo>
                  <a:pt x="18925" y="12550"/>
                  <a:pt x="17043" y="12230"/>
                  <a:pt x="13802" y="15040"/>
                </a:cubicBezTo>
                <a:cubicBezTo>
                  <a:pt x="11858" y="16742"/>
                  <a:pt x="11063" y="19423"/>
                  <a:pt x="10812" y="21594"/>
                </a:cubicBezTo>
                <a:close/>
              </a:path>
            </a:pathLst>
          </a:custGeom>
          <a:solidFill>
            <a:srgbClr val="cfe7f5"/>
          </a:solid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1462320" y="137880"/>
            <a:ext cx="7265880" cy="210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br/>
            <a:br/>
            <a:r>
              <a:rPr b="1" lang="en-US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My gif to you!</a:t>
            </a:r>
            <a:endParaRPr b="1" lang="en-US" sz="6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1370880" y="2103480"/>
            <a:ext cx="7312680" cy="4573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Cause I love</a:t>
            </a:r>
            <a:endParaRPr b="0" lang="en-US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You, Oh yes I do!</a:t>
            </a:r>
            <a:endParaRPr b="0" lang="en-US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2023-09-04T11:50:35Z</dcterms:created>
  <dc:creator/>
  <dc:description>simple little heart gif i made</dc:description>
  <cp:keywords>valentines day</cp:keywords>
  <dc:language>en-US</dc:language>
  <cp:lastModifiedBy/>
  <cp:revision>1</cp:revision>
  <dc:subject>valentines gif you u</dc:subject>
  <dc:title>iloveyou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 &lt;a href="http://templates.services.openoffice.org/bsd-license"&gt;BSD&lt;/a&gt;</vt:lpwstr>
  </property>
</Properties>
</file>