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9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slide22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zxx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zxx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xx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zxx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zx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zx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zx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zx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A080096-2B91-4A35-BCFF-7A53BB1B6E3E}" type="slidenum">
              <a:rPr b="0" lang="zx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zx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2880000" y="2520000"/>
            <a:ext cx="4680000" cy="2340000"/>
          </a:xfrm>
          <a:prstGeom prst="rect">
            <a:avLst/>
          </a:prstGeom>
          <a:solidFill>
            <a:srgbClr val="6666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Quiz time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"/>
          <p:cNvSpPr/>
          <p:nvPr/>
        </p:nvSpPr>
        <p:spPr>
          <a:xfrm>
            <a:off x="540000" y="180000"/>
            <a:ext cx="1800000" cy="126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Rectangle 2"/>
          <p:cNvSpPr/>
          <p:nvPr/>
        </p:nvSpPr>
        <p:spPr>
          <a:xfrm>
            <a:off x="2880000" y="180000"/>
            <a:ext cx="1800000" cy="126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Rectangle 3"/>
          <p:cNvSpPr/>
          <p:nvPr/>
        </p:nvSpPr>
        <p:spPr>
          <a:xfrm>
            <a:off x="5220000" y="180000"/>
            <a:ext cx="1800000" cy="126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Rectangle 4"/>
          <p:cNvSpPr/>
          <p:nvPr/>
        </p:nvSpPr>
        <p:spPr>
          <a:xfrm>
            <a:off x="7560000" y="180000"/>
            <a:ext cx="1800000" cy="126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540000" y="1620000"/>
            <a:ext cx="1800000" cy="126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Rectangle 6"/>
          <p:cNvSpPr/>
          <p:nvPr/>
        </p:nvSpPr>
        <p:spPr>
          <a:xfrm>
            <a:off x="2880000" y="1620000"/>
            <a:ext cx="1800000" cy="126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Rectangle 7"/>
          <p:cNvSpPr/>
          <p:nvPr/>
        </p:nvSpPr>
        <p:spPr>
          <a:xfrm>
            <a:off x="5220000" y="1620000"/>
            <a:ext cx="1800000" cy="126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Rectangle 8"/>
          <p:cNvSpPr/>
          <p:nvPr/>
        </p:nvSpPr>
        <p:spPr>
          <a:xfrm>
            <a:off x="7560000" y="1620000"/>
            <a:ext cx="1800000" cy="126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Rectangle 9"/>
          <p:cNvSpPr/>
          <p:nvPr/>
        </p:nvSpPr>
        <p:spPr>
          <a:xfrm>
            <a:off x="540000" y="3060000"/>
            <a:ext cx="1800000" cy="126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4c19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Rectangle 10"/>
          <p:cNvSpPr/>
          <p:nvPr/>
        </p:nvSpPr>
        <p:spPr>
          <a:xfrm>
            <a:off x="2880000" y="3060000"/>
            <a:ext cx="1800000" cy="126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4c19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Rectangle 11"/>
          <p:cNvSpPr/>
          <p:nvPr/>
        </p:nvSpPr>
        <p:spPr>
          <a:xfrm>
            <a:off x="5220000" y="3060000"/>
            <a:ext cx="1800000" cy="126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4c19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Rectangle 12"/>
          <p:cNvSpPr/>
          <p:nvPr/>
        </p:nvSpPr>
        <p:spPr>
          <a:xfrm>
            <a:off x="7560000" y="3060000"/>
            <a:ext cx="1800000" cy="126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4c19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Rectangle 13"/>
          <p:cNvSpPr/>
          <p:nvPr/>
        </p:nvSpPr>
        <p:spPr>
          <a:xfrm>
            <a:off x="540000" y="4500000"/>
            <a:ext cx="1800000" cy="126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Rectangle 14"/>
          <p:cNvSpPr/>
          <p:nvPr/>
        </p:nvSpPr>
        <p:spPr>
          <a:xfrm>
            <a:off x="2880000" y="4500000"/>
            <a:ext cx="1800000" cy="126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Rectangle 15"/>
          <p:cNvSpPr/>
          <p:nvPr/>
        </p:nvSpPr>
        <p:spPr>
          <a:xfrm>
            <a:off x="5220000" y="4500000"/>
            <a:ext cx="1800000" cy="126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Rectangle 16"/>
          <p:cNvSpPr/>
          <p:nvPr/>
        </p:nvSpPr>
        <p:spPr>
          <a:xfrm>
            <a:off x="7560000" y="4500000"/>
            <a:ext cx="1800000" cy="126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Rectangle 17"/>
          <p:cNvSpPr/>
          <p:nvPr/>
        </p:nvSpPr>
        <p:spPr>
          <a:xfrm>
            <a:off x="540000" y="5940000"/>
            <a:ext cx="1800000" cy="126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Rectangle 18"/>
          <p:cNvSpPr/>
          <p:nvPr/>
        </p:nvSpPr>
        <p:spPr>
          <a:xfrm>
            <a:off x="2880000" y="5940000"/>
            <a:ext cx="1800000" cy="126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Rectangle 19"/>
          <p:cNvSpPr/>
          <p:nvPr/>
        </p:nvSpPr>
        <p:spPr>
          <a:xfrm>
            <a:off x="5220000" y="5940000"/>
            <a:ext cx="1800000" cy="126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Rectangle 20"/>
          <p:cNvSpPr/>
          <p:nvPr/>
        </p:nvSpPr>
        <p:spPr>
          <a:xfrm>
            <a:off x="7560000" y="5940000"/>
            <a:ext cx="1800000" cy="126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</a:t>
            </a:r>
            <a:endParaRPr b="0" lang="de-DE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Rectangle 21"/>
          <p:cNvSpPr/>
          <p:nvPr/>
        </p:nvSpPr>
        <p:spPr>
          <a:xfrm>
            <a:off x="9540000" y="7020000"/>
            <a:ext cx="540000" cy="54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</a:t>
            </a:r>
            <a:endParaRPr b="0" lang="de-DE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1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2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3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4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2300d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1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2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3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4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355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1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2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3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4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e6e64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66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1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2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3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4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dc23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1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2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3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1"/>
          <p:cNvSpPr/>
          <p:nvPr/>
        </p:nvSpPr>
        <p:spPr>
          <a:xfrm>
            <a:off x="360000" y="180000"/>
            <a:ext cx="9360000" cy="16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300 points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Rectangle 2"/>
          <p:cNvSpPr/>
          <p:nvPr/>
        </p:nvSpPr>
        <p:spPr>
          <a:xfrm>
            <a:off x="360000" y="2160000"/>
            <a:ext cx="9360000" cy="43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Type question 4 here</a:t>
            </a:r>
            <a:endParaRPr b="0" lang="de-DE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Rectangle 3"/>
          <p:cNvSpPr/>
          <p:nvPr/>
        </p:nvSpPr>
        <p:spPr>
          <a:xfrm>
            <a:off x="7740000" y="6660000"/>
            <a:ext cx="2160000" cy="720000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de-DE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&lt;&lt; Back</a:t>
            </a:r>
            <a:endParaRPr b="0" lang="de-DE" sz="3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"/>
          <p:cNvSpPr/>
          <p:nvPr/>
        </p:nvSpPr>
        <p:spPr>
          <a:xfrm>
            <a:off x="2700000" y="2340000"/>
            <a:ext cx="4860000" cy="2700000"/>
          </a:xfrm>
          <a:prstGeom prst="rect">
            <a:avLst/>
          </a:prstGeom>
          <a:solidFill>
            <a:srgbClr val="996633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1" lang="de-DE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Goodbye!</a:t>
            </a:r>
            <a:endParaRPr b="0" lang="de-DE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2023-09-04T09:43:58Z</dcterms:created>
  <dc:creator/>
  <dc:description>4 x 5 jeopardy board.  No categories.  Five different score points (100, 150, 200, 250, 300).  Includes back button on each question screen and exit-to-last-slide button on home screen.
By Caleb
metal.carratt@gmail.com</dc:description>
  <cp:keywords>jeopardy quiz template</cp:keywords>
  <dc:language>en-US</dc:language>
  <cp:lastModifiedBy/>
  <cp:revision>1</cp:revision>
  <dc:subject>quiz</dc:subject>
  <dc:title>Jeopardy Quiz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