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3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1.gif" ContentType="image/gif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</p:sldIdLst>
  <p:sldSz cx="10080625" cy="7559675"/>
  <p:notesSz cx="7772400" cy="100584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e6e6ff"/>
              </a:solidFill>
              <a:uFill>
                <a:solidFill>
                  <a:srgbClr val="ffffff"/>
                </a:solidFill>
              </a:uFill>
              <a:latin typeface="Arial Rounded MT Bold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e6e6ff"/>
              </a:solidFill>
              <a:uFill>
                <a:solidFill>
                  <a:srgbClr val="ffffff"/>
                </a:solidFill>
              </a:uFill>
              <a:latin typeface="Arial Rounded MT Bold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e6e6ff"/>
              </a:solidFill>
              <a:uFill>
                <a:solidFill>
                  <a:srgbClr val="ffffff"/>
                </a:solidFill>
              </a:uFill>
              <a:latin typeface="Arial Rounded MT Bold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e6e6ff"/>
              </a:solidFill>
              <a:uFill>
                <a:solidFill>
                  <a:srgbClr val="ffffff"/>
                </a:solidFill>
              </a:uFill>
              <a:latin typeface="Arial Rounded MT Bold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e6e6ff"/>
              </a:solidFill>
              <a:uFill>
                <a:solidFill>
                  <a:srgbClr val="ffffff"/>
                </a:solidFill>
              </a:uFill>
              <a:latin typeface="Arial Rounded MT Bold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e6e6ff"/>
              </a:solidFill>
              <a:uFill>
                <a:solidFill>
                  <a:srgbClr val="ffffff"/>
                </a:solidFill>
              </a:uFill>
              <a:latin typeface="Arial Rounded MT Bold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e6e6ff"/>
              </a:solidFill>
              <a:uFill>
                <a:solidFill>
                  <a:srgbClr val="ffffff"/>
                </a:solidFill>
              </a:uFill>
              <a:latin typeface="Arial Rounded MT Bold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e6e6ff"/>
              </a:solidFill>
              <a:uFill>
                <a:solidFill>
                  <a:srgbClr val="ffffff"/>
                </a:solidFill>
              </a:uFill>
              <a:latin typeface="Arial Rounded MT Bold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e6e6ff"/>
              </a:solidFill>
              <a:uFill>
                <a:solidFill>
                  <a:srgbClr val="ffffff"/>
                </a:solidFill>
              </a:uFill>
              <a:latin typeface="Arial Rounded MT Bold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e6e6ff"/>
              </a:solidFill>
              <a:uFill>
                <a:solidFill>
                  <a:srgbClr val="ffffff"/>
                </a:solidFill>
              </a:uFill>
              <a:latin typeface="Arial Rounded MT Bold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712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63804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63804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712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5040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gif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aecf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1" lang="en-US" sz="4400" spc="-1" strike="noStrike">
                <a:solidFill>
                  <a:srgbClr val="e6e6ff"/>
                </a:solidFill>
                <a:uFill>
                  <a:solidFill>
                    <a:srgbClr val="ffffff"/>
                  </a:solidFill>
                </a:uFill>
                <a:latin typeface="Arial Rounded MT Bold"/>
              </a:rPr>
              <a:t>Click to edit the title text format</a:t>
            </a:r>
            <a:endParaRPr b="1" lang="en-US" sz="4400" spc="-1" strike="noStrike">
              <a:solidFill>
                <a:srgbClr val="e6e6ff"/>
              </a:solidFill>
              <a:uFill>
                <a:solidFill>
                  <a:srgbClr val="ffffff"/>
                </a:solidFill>
              </a:uFill>
              <a:latin typeface="Arial Rounded MT Bold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2"/>
              </a:spcAft>
              <a:buBlip>
                <a:blip r:embed="rId2"/>
              </a:buBlip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936FA104-E6BE-47EF-ACCD-86FA2DC5FBBA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1"/>
          <p:cNvSpPr/>
          <p:nvPr/>
        </p:nvSpPr>
        <p:spPr>
          <a:xfrm>
            <a:off x="8001000" y="0"/>
            <a:ext cx="1600200" cy="7543800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rgbClr val="ffffff"/>
              </a:gs>
            </a:gsLst>
            <a:lin ang="5400000"/>
          </a:gradFill>
          <a:ln>
            <a:noFill/>
          </a:ln>
        </p:spPr>
      </p:sp>
      <p:sp>
        <p:nvSpPr>
          <p:cNvPr id="42" name="CustomShape 2"/>
          <p:cNvSpPr/>
          <p:nvPr/>
        </p:nvSpPr>
        <p:spPr>
          <a:xfrm>
            <a:off x="8915400" y="457200"/>
            <a:ext cx="685800" cy="685800"/>
          </a:xfrm>
          <a:prstGeom prst="frame">
            <a:avLst>
              <a:gd name="adj1" fmla="val 9259"/>
            </a:avLst>
          </a:prstGeom>
          <a:gradFill>
            <a:gsLst>
              <a:gs pos="0">
                <a:srgbClr val="ffffff"/>
              </a:gs>
              <a:gs pos="50000">
                <a:srgbClr val="000000"/>
              </a:gs>
              <a:gs pos="100000">
                <a:srgbClr val="ffffff"/>
              </a:gs>
            </a:gsLst>
            <a:lin ang="5400000"/>
          </a:gra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3" name="CustomShape 3"/>
          <p:cNvSpPr/>
          <p:nvPr/>
        </p:nvSpPr>
        <p:spPr>
          <a:xfrm>
            <a:off x="9144000" y="0"/>
            <a:ext cx="685800" cy="685800"/>
          </a:xfrm>
          <a:prstGeom prst="frame">
            <a:avLst>
              <a:gd name="adj1" fmla="val 9259"/>
            </a:avLst>
          </a:prstGeom>
          <a:gradFill>
            <a:gsLst>
              <a:gs pos="0">
                <a:srgbClr val="ffffff"/>
              </a:gs>
              <a:gs pos="50000">
                <a:srgbClr val="000000"/>
              </a:gs>
              <a:gs pos="100000">
                <a:srgbClr val="ffffff"/>
              </a:gs>
            </a:gsLst>
            <a:lin ang="5400000"/>
          </a:gra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4" name="CustomShape 4"/>
          <p:cNvSpPr/>
          <p:nvPr/>
        </p:nvSpPr>
        <p:spPr>
          <a:xfrm>
            <a:off x="9372600" y="228600"/>
            <a:ext cx="707400" cy="685800"/>
          </a:xfrm>
          <a:prstGeom prst="frame">
            <a:avLst>
              <a:gd name="adj1" fmla="val 9259"/>
            </a:avLst>
          </a:prstGeom>
          <a:gradFill>
            <a:gsLst>
              <a:gs pos="0">
                <a:srgbClr val="ffffff"/>
              </a:gs>
              <a:gs pos="50000">
                <a:srgbClr val="000000"/>
              </a:gs>
              <a:gs pos="100000">
                <a:srgbClr val="ffffff"/>
              </a:gs>
            </a:gsLst>
            <a:lin ang="5400000"/>
          </a:gra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5" name="Rectangle 5"/>
          <p:cNvSpPr/>
          <p:nvPr/>
        </p:nvSpPr>
        <p:spPr>
          <a:xfrm>
            <a:off x="0" y="6629400"/>
            <a:ext cx="10080000" cy="930600"/>
          </a:xfrm>
          <a:prstGeom prst="rect">
            <a:avLst/>
          </a:prstGeom>
          <a:gradFill>
            <a:gsLst>
              <a:gs pos="0">
                <a:srgbClr val="ffffff"/>
              </a:gs>
              <a:gs pos="50000">
                <a:srgbClr val="000000"/>
              </a:gs>
              <a:gs pos="100000">
                <a:srgbClr val="ffffff"/>
              </a:gs>
            </a:gsLst>
            <a:lin ang="5400000"/>
          </a:gradFill>
          <a:ln>
            <a:noFill/>
          </a:ln>
        </p:spPr>
      </p:sp>
      <p:sp>
        <p:nvSpPr>
          <p:cNvPr id="46" name="Rectangle 6"/>
          <p:cNvSpPr/>
          <p:nvPr/>
        </p:nvSpPr>
        <p:spPr>
          <a:xfrm>
            <a:off x="685800" y="1371600"/>
            <a:ext cx="8686800" cy="54864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47" name="TextShape 7"/>
          <p:cNvSpPr txBox="1"/>
          <p:nvPr/>
        </p:nvSpPr>
        <p:spPr>
          <a:xfrm>
            <a:off x="685800" y="2395440"/>
            <a:ext cx="8686800" cy="1262160"/>
          </a:xfrm>
          <a:prstGeom prst="rect">
            <a:avLst/>
          </a:prstGeom>
          <a:solidFill>
            <a:srgbClr val="000000">
              <a:alpha val="50000"/>
            </a:srgbClr>
          </a:solidFill>
          <a:ln>
            <a:noFill/>
          </a:ln>
        </p:spPr>
        <p:txBody>
          <a:bodyPr lIns="0" rIns="0" tIns="0" bIns="0" anchor="ctr"/>
          <a:p>
            <a:pPr algn="ctr"/>
            <a:r>
              <a:rPr b="1" lang="en-US" sz="4400" spc="-1" strike="noStrike">
                <a:solidFill>
                  <a:srgbClr val="e6e6ff"/>
                </a:solidFill>
                <a:uFill>
                  <a:solidFill>
                    <a:srgbClr val="ffffff"/>
                  </a:solidFill>
                </a:uFill>
                <a:latin typeface="Arial Rounded MT Bold"/>
              </a:rPr>
              <a:t>TITLE</a:t>
            </a:r>
            <a:endParaRPr b="1" lang="en-US" sz="4400" spc="-1" strike="noStrike">
              <a:solidFill>
                <a:srgbClr val="e6e6ff"/>
              </a:solidFill>
              <a:uFill>
                <a:solidFill>
                  <a:srgbClr val="ffffff"/>
                </a:solidFill>
              </a:uFill>
              <a:latin typeface="Arial Rounded MT Bold"/>
            </a:endParaRPr>
          </a:p>
        </p:txBody>
      </p:sp>
      <p:sp>
        <p:nvSpPr>
          <p:cNvPr id="48" name="Rectangle 8"/>
          <p:cNvSpPr/>
          <p:nvPr/>
        </p:nvSpPr>
        <p:spPr>
          <a:xfrm>
            <a:off x="914400" y="1600200"/>
            <a:ext cx="8229600" cy="228600"/>
          </a:xfrm>
          <a:prstGeom prst="rect">
            <a:avLst/>
          </a:prstGeom>
          <a:solidFill>
            <a:srgbClr val="314004"/>
          </a:solidFill>
          <a:ln>
            <a:noFill/>
          </a:ln>
        </p:spPr>
      </p:sp>
      <p:sp>
        <p:nvSpPr>
          <p:cNvPr id="49" name="Rectangle 9"/>
          <p:cNvSpPr/>
          <p:nvPr/>
        </p:nvSpPr>
        <p:spPr>
          <a:xfrm>
            <a:off x="921960" y="6422760"/>
            <a:ext cx="8229600" cy="228600"/>
          </a:xfrm>
          <a:prstGeom prst="rect">
            <a:avLst/>
          </a:prstGeom>
          <a:solidFill>
            <a:srgbClr val="314004"/>
          </a:solidFill>
          <a:ln>
            <a:noFill/>
          </a:ln>
        </p:spPr>
      </p:sp>
      <p:sp>
        <p:nvSpPr>
          <p:cNvPr id="50" name="Rectangle 10"/>
          <p:cNvSpPr/>
          <p:nvPr/>
        </p:nvSpPr>
        <p:spPr>
          <a:xfrm>
            <a:off x="7544160" y="7086960"/>
            <a:ext cx="2057400" cy="473400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txBody>
          <a:bodyPr lIns="90000" rIns="90000" tIns="45000" bIns="45000" anchor="ctr" anchorCtr="1"/>
          <a:p>
            <a:pPr algn="ctr"/>
            <a:r>
              <a:rPr b="1" lang="en-US" sz="2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 Rounded MT Bold"/>
              </a:rPr>
              <a:t>N e x t</a:t>
            </a:r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 Rounded MT Bold"/>
            </a:endParaRPr>
          </a:p>
        </p:txBody>
      </p:sp>
      <p:sp>
        <p:nvSpPr>
          <p:cNvPr id="51" name="TextShape 11"/>
          <p:cNvSpPr txBox="1"/>
          <p:nvPr/>
        </p:nvSpPr>
        <p:spPr>
          <a:xfrm>
            <a:off x="685800" y="3657600"/>
            <a:ext cx="8686800" cy="150048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lIns="0" rIns="0" tIns="0" bIns="0" anchor="ctr"/>
          <a:p>
            <a:pPr algn="ctr"/>
            <a:r>
              <a:rPr b="0" lang="en-US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SUBTITLE</a:t>
            </a:r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</p:spTree>
  </p:cSld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1"/>
          <p:cNvSpPr/>
          <p:nvPr/>
        </p:nvSpPr>
        <p:spPr>
          <a:xfrm>
            <a:off x="8915400" y="0"/>
            <a:ext cx="1164600" cy="7560000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rgbClr val="ffffff"/>
              </a:gs>
            </a:gsLst>
            <a:lin ang="5400000"/>
          </a:gradFill>
          <a:ln>
            <a:solidFill>
              <a:srgbClr val="000000"/>
            </a:solidFill>
          </a:ln>
        </p:spPr>
      </p:sp>
      <p:sp>
        <p:nvSpPr>
          <p:cNvPr id="53" name="Rectangle 2"/>
          <p:cNvSpPr/>
          <p:nvPr/>
        </p:nvSpPr>
        <p:spPr>
          <a:xfrm>
            <a:off x="228600" y="1371600"/>
            <a:ext cx="9144000" cy="57150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54" name="CustomShape 3"/>
          <p:cNvSpPr/>
          <p:nvPr/>
        </p:nvSpPr>
        <p:spPr>
          <a:xfrm>
            <a:off x="9114480" y="360"/>
            <a:ext cx="685800" cy="685800"/>
          </a:xfrm>
          <a:prstGeom prst="frame">
            <a:avLst>
              <a:gd name="adj1" fmla="val 9259"/>
            </a:avLst>
          </a:prstGeom>
          <a:gradFill>
            <a:gsLst>
              <a:gs pos="0">
                <a:srgbClr val="ffffff"/>
              </a:gs>
              <a:gs pos="50000">
                <a:srgbClr val="000000"/>
              </a:gs>
              <a:gs pos="100000">
                <a:srgbClr val="ffffff"/>
              </a:gs>
            </a:gsLst>
            <a:lin ang="5400000"/>
          </a:gra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5" name="CustomShape 4"/>
          <p:cNvSpPr/>
          <p:nvPr/>
        </p:nvSpPr>
        <p:spPr>
          <a:xfrm>
            <a:off x="9372960" y="273240"/>
            <a:ext cx="685440" cy="685440"/>
          </a:xfrm>
          <a:prstGeom prst="frame">
            <a:avLst>
              <a:gd name="adj1" fmla="val 9259"/>
            </a:avLst>
          </a:prstGeom>
          <a:gradFill>
            <a:gsLst>
              <a:gs pos="0">
                <a:srgbClr val="ffffff"/>
              </a:gs>
              <a:gs pos="50000">
                <a:srgbClr val="000000"/>
              </a:gs>
              <a:gs pos="100000">
                <a:srgbClr val="ffffff"/>
              </a:gs>
            </a:gsLst>
            <a:lin ang="5400000"/>
          </a:gra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6" name="Rectangle 5"/>
          <p:cNvSpPr/>
          <p:nvPr/>
        </p:nvSpPr>
        <p:spPr>
          <a:xfrm>
            <a:off x="0" y="7086600"/>
            <a:ext cx="10080000" cy="473400"/>
          </a:xfrm>
          <a:prstGeom prst="rect">
            <a:avLst/>
          </a:prstGeom>
          <a:gradFill>
            <a:gsLst>
              <a:gs pos="0">
                <a:srgbClr val="ffffff"/>
              </a:gs>
              <a:gs pos="50000">
                <a:srgbClr val="000000"/>
              </a:gs>
              <a:gs pos="100000">
                <a:srgbClr val="ffffff"/>
              </a:gs>
            </a:gsLst>
            <a:lin ang="5400000"/>
          </a:gradFill>
          <a:ln>
            <a:noFill/>
          </a:ln>
        </p:spPr>
      </p:sp>
      <p:sp>
        <p:nvSpPr>
          <p:cNvPr id="57" name="Rectangle 6"/>
          <p:cNvSpPr/>
          <p:nvPr/>
        </p:nvSpPr>
        <p:spPr>
          <a:xfrm>
            <a:off x="7544520" y="7087320"/>
            <a:ext cx="2057400" cy="473400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txBody>
          <a:bodyPr lIns="90000" rIns="90000" tIns="45000" bIns="45000" anchor="ctr" anchorCtr="1"/>
          <a:p>
            <a:pPr algn="ctr"/>
            <a:r>
              <a:rPr b="1" lang="en-US" sz="2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 Rounded MT Bold"/>
              </a:rPr>
              <a:t>N e x t</a:t>
            </a:r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 Rounded MT Bold"/>
            </a:endParaRPr>
          </a:p>
        </p:txBody>
      </p:sp>
      <p:sp>
        <p:nvSpPr>
          <p:cNvPr id="58" name="Rectangle 7"/>
          <p:cNvSpPr/>
          <p:nvPr/>
        </p:nvSpPr>
        <p:spPr>
          <a:xfrm>
            <a:off x="228600" y="228600"/>
            <a:ext cx="9144000" cy="1143000"/>
          </a:xfrm>
          <a:prstGeom prst="rect">
            <a:avLst/>
          </a:prstGeom>
          <a:solidFill>
            <a:srgbClr val="000000"/>
          </a:solidFill>
          <a:ln>
            <a:noFill/>
          </a:ln>
        </p:spPr>
      </p:sp>
      <p:sp>
        <p:nvSpPr>
          <p:cNvPr id="59" name="TextShape 8"/>
          <p:cNvSpPr txBox="1"/>
          <p:nvPr/>
        </p:nvSpPr>
        <p:spPr>
          <a:xfrm>
            <a:off x="228600" y="22860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1" lang="en-US" sz="4400" spc="-1" strike="noStrike">
              <a:solidFill>
                <a:srgbClr val="e6e6ff"/>
              </a:solidFill>
              <a:uFill>
                <a:solidFill>
                  <a:srgbClr val="ffffff"/>
                </a:solidFill>
              </a:uFill>
              <a:latin typeface="Arial Rounded MT Bold"/>
            </a:endParaRPr>
          </a:p>
        </p:txBody>
      </p:sp>
      <p:sp>
        <p:nvSpPr>
          <p:cNvPr id="60" name="TextShape 9"/>
          <p:cNvSpPr txBox="1"/>
          <p:nvPr/>
        </p:nvSpPr>
        <p:spPr>
          <a:xfrm>
            <a:off x="228600" y="1828800"/>
            <a:ext cx="9071640" cy="4989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Rectangle 1"/>
          <p:cNvSpPr/>
          <p:nvPr/>
        </p:nvSpPr>
        <p:spPr>
          <a:xfrm>
            <a:off x="7772400" y="0"/>
            <a:ext cx="1600200" cy="7560000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rgbClr val="ffffff"/>
              </a:gs>
            </a:gsLst>
            <a:lin ang="5400000"/>
          </a:gradFill>
          <a:ln>
            <a:noFill/>
          </a:ln>
        </p:spPr>
      </p:sp>
      <p:sp>
        <p:nvSpPr>
          <p:cNvPr id="62" name="Rectangle 2"/>
          <p:cNvSpPr/>
          <p:nvPr/>
        </p:nvSpPr>
        <p:spPr>
          <a:xfrm>
            <a:off x="0" y="1828800"/>
            <a:ext cx="8458200" cy="2743200"/>
          </a:xfrm>
          <a:prstGeom prst="rect">
            <a:avLst/>
          </a:prstGeom>
          <a:solidFill>
            <a:srgbClr val="999999"/>
          </a:solidFill>
          <a:ln>
            <a:noFill/>
          </a:ln>
        </p:spPr>
      </p:sp>
      <p:sp>
        <p:nvSpPr>
          <p:cNvPr id="63" name="CustomShape 3"/>
          <p:cNvSpPr/>
          <p:nvPr/>
        </p:nvSpPr>
        <p:spPr>
          <a:xfrm>
            <a:off x="0" y="1828800"/>
            <a:ext cx="8458200" cy="2743200"/>
          </a:xfrm>
          <a:prstGeom prst="frame">
            <a:avLst>
              <a:gd name="adj1" fmla="val 9259"/>
            </a:avLst>
          </a:prstGeom>
          <a:solidFill>
            <a:srgbClr val="000000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4" name="CustomShape 4"/>
          <p:cNvSpPr/>
          <p:nvPr/>
        </p:nvSpPr>
        <p:spPr>
          <a:xfrm>
            <a:off x="8686800" y="914400"/>
            <a:ext cx="685800" cy="685800"/>
          </a:xfrm>
          <a:prstGeom prst="frame">
            <a:avLst>
              <a:gd name="adj1" fmla="val 9259"/>
            </a:avLst>
          </a:prstGeom>
          <a:gradFill>
            <a:gsLst>
              <a:gs pos="0">
                <a:srgbClr val="ffffff"/>
              </a:gs>
              <a:gs pos="50000">
                <a:srgbClr val="000000"/>
              </a:gs>
              <a:gs pos="100000">
                <a:srgbClr val="ffffff"/>
              </a:gs>
            </a:gsLst>
            <a:lin ang="5400000"/>
          </a:gra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5" name="CustomShape 5"/>
          <p:cNvSpPr/>
          <p:nvPr/>
        </p:nvSpPr>
        <p:spPr>
          <a:xfrm>
            <a:off x="8229600" y="1143000"/>
            <a:ext cx="685800" cy="685800"/>
          </a:xfrm>
          <a:prstGeom prst="frame">
            <a:avLst>
              <a:gd name="adj1" fmla="val 9259"/>
            </a:avLst>
          </a:prstGeom>
          <a:gradFill>
            <a:gsLst>
              <a:gs pos="0">
                <a:srgbClr val="ffffff"/>
              </a:gs>
              <a:gs pos="50000">
                <a:srgbClr val="000000"/>
              </a:gs>
              <a:gs pos="100000">
                <a:srgbClr val="ffffff"/>
              </a:gs>
            </a:gsLst>
            <a:lin ang="5400000"/>
          </a:gra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6" name="CustomShape 6"/>
          <p:cNvSpPr/>
          <p:nvPr/>
        </p:nvSpPr>
        <p:spPr>
          <a:xfrm>
            <a:off x="8502480" y="1371600"/>
            <a:ext cx="685800" cy="685800"/>
          </a:xfrm>
          <a:prstGeom prst="frame">
            <a:avLst>
              <a:gd name="adj1" fmla="val 9259"/>
            </a:avLst>
          </a:prstGeom>
          <a:gradFill>
            <a:gsLst>
              <a:gs pos="0">
                <a:srgbClr val="ffffff"/>
              </a:gs>
              <a:gs pos="50000">
                <a:srgbClr val="000000"/>
              </a:gs>
              <a:gs pos="100000">
                <a:srgbClr val="ffffff"/>
              </a:gs>
            </a:gsLst>
            <a:lin ang="5400000"/>
          </a:gra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7" name="TextShape 7"/>
          <p:cNvSpPr txBox="1"/>
          <p:nvPr/>
        </p:nvSpPr>
        <p:spPr>
          <a:xfrm>
            <a:off x="457200" y="2514600"/>
            <a:ext cx="7543800" cy="126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1" lang="en-US" sz="4400" spc="-1" strike="noStrike">
                <a:solidFill>
                  <a:srgbClr val="e6e6ff"/>
                </a:solidFill>
                <a:uFill>
                  <a:solidFill>
                    <a:srgbClr val="ffffff"/>
                  </a:solidFill>
                </a:uFill>
                <a:latin typeface="Arial Rounded MT Bold"/>
              </a:rPr>
              <a:t>THE END</a:t>
            </a:r>
            <a:endParaRPr b="1" lang="en-US" sz="4400" spc="-1" strike="noStrike">
              <a:solidFill>
                <a:srgbClr val="e6e6ff"/>
              </a:solidFill>
              <a:uFill>
                <a:solidFill>
                  <a:srgbClr val="ffffff"/>
                </a:solidFill>
              </a:uFill>
              <a:latin typeface="Arial Rounded MT Bold"/>
            </a:endParaRPr>
          </a:p>
        </p:txBody>
      </p:sp>
      <p:sp>
        <p:nvSpPr>
          <p:cNvPr id="68" name="Rectangle 8"/>
          <p:cNvSpPr/>
          <p:nvPr/>
        </p:nvSpPr>
        <p:spPr>
          <a:xfrm>
            <a:off x="0" y="6629400"/>
            <a:ext cx="10080000" cy="457200"/>
          </a:xfrm>
          <a:prstGeom prst="rect">
            <a:avLst/>
          </a:prstGeom>
          <a:solidFill>
            <a:srgbClr val="e6e6e6"/>
          </a:solidFill>
          <a:ln>
            <a:noFill/>
          </a:ln>
        </p:spPr>
      </p:sp>
      <p:sp>
        <p:nvSpPr>
          <p:cNvPr id="69" name="Rectangle 9"/>
          <p:cNvSpPr/>
          <p:nvPr/>
        </p:nvSpPr>
        <p:spPr>
          <a:xfrm>
            <a:off x="0" y="7315200"/>
            <a:ext cx="10080000" cy="244800"/>
          </a:xfrm>
          <a:prstGeom prst="rect">
            <a:avLst/>
          </a:prstGeom>
          <a:solidFill>
            <a:srgbClr val="000000"/>
          </a:solidFill>
          <a:ln>
            <a:noFill/>
          </a:ln>
        </p:spPr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2023-09-04T11:19:04Z</dcterms:created>
  <dc:creator/>
  <dc:description>The template can be used for business or educational purposes.</dc:description>
  <cp:keywords>impress slide presentations education business</cp:keywords>
  <dc:language>en-US</dc:language>
  <cp:lastModifiedBy/>
  <cp:revision>1</cp:revision>
  <dc:subject>Presentations</dc:subject>
  <dc:title>Lime and Gray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icense">
    <vt:lpwstr>&lt;a href="http://templates.services.openoffice.org/blm-license"&gt;BLM&lt;/a&gt;</vt:lpwstr>
  </property>
</Properties>
</file>