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s-MX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MX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s-MX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s-MX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M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s-M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s-M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s-M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s-M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s-M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s-M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s-M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s-M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A467B377-A69A-4548-8366-368473B99A7B}" type="slidenum">
              <a:rPr b="0" lang="es-M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s-M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2023-09-04T11:09:05Z</dcterms:created>
  <dc:creator/>
  <dc:description>green background</dc:description>
  <cp:keywords>green</cp:keywords>
  <dc:language>en-US</dc:language>
  <cp:lastModifiedBy/>
  <cp:revision>1</cp:revision>
  <dc:subject>background template</dc:subject>
  <dc:title>spirally curved lines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rmaci?n">
    <vt:lpwstr>Sólo para uso personal</vt:lpwstr>
  </property>
  <property fmtid="{D5CDD505-2E9C-101B-9397-08002B2CF9AE}" pid="3" name="License">
    <vt:lpwstr>&lt;a href="http://templates.services.openoffice.org/bsd-license"&gt;BSD&lt;/a&gt;</vt:lpwstr>
  </property>
  <property fmtid="{D5CDD505-2E9C-101B-9397-08002B2CF9AE}" pid="4" name="URL">
    <vt:lpwstr>http://open-office.es</vt:lpwstr>
  </property>
</Properties>
</file>