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ffff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ffff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ffff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ffff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ffff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ffff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ffff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D4C4645B-E702-48E0-8A4B-FD4383674427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30132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1769040"/>
            <a:ext cx="9071640" cy="4989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2023-09-03T20:16:18Z</dcterms:created>
  <dc:creator/>
  <dc:description>Template created by Sun Microsystems</dc:description>
  <cp:keywords>presentation background</cp:keywords>
  <dc:language>en-US</dc:language>
  <cp:lastModifiedBy/>
  <cp:revision>1</cp:revision>
  <dc:subject>Acryl-Color Painting</dc:subject>
  <dc:title>Acryl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