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160000" y="2160000"/>
            <a:ext cx="7415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7415640" cy="438480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3618720" cy="438480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960160" y="2160000"/>
            <a:ext cx="3618720" cy="438480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160000" y="445032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960160" y="2160000"/>
            <a:ext cx="3618720" cy="438480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3618720" cy="438480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96016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960160" y="445032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96016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160000" y="4450320"/>
            <a:ext cx="741564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741564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160000" y="4450320"/>
            <a:ext cx="741564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960160" y="216000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960160" y="445032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2160000" y="4450320"/>
            <a:ext cx="36187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67400" y="216000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174440" y="216000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174440" y="445032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667400" y="445032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2160000" y="4450320"/>
            <a:ext cx="2387520" cy="2091240"/>
          </a:xfrm>
          <a:prstGeom prst="rect">
            <a:avLst/>
          </a:prstGeom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1" i="1" lang="de-DE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2160000" y="2160000"/>
            <a:ext cx="7415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3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de-DE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1" lang="de-DE" sz="28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1" lang="de-DE" sz="2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de-DE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1" lang="de-DE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1" lang="de-DE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1" lang="de-DE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1" lang="de-DE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B921EB4-E888-4502-982A-367C6C3D6CAD}" type="slidenum"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1" i="1" lang="de-DE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160000" y="2160000"/>
            <a:ext cx="7415640" cy="459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1" lang="de-DE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2023-09-04T14:03:47Z</dcterms:created>
  <dc:creator/>
  <dc:description>Template created by Sun Microsystems</dc:description>
  <cp:keywords>Präsentations-Hintergründe</cp:keywords>
  <dc:language>de-DE</dc:language>
  <cp:lastModifiedBy/>
  <cp:revision>1</cp:revision>
  <dc:subject>Auquarellfarbenbild</dc:subject>
  <dc:title>Aquarell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