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1520487" cy="7199312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800000" y="2057040"/>
            <a:ext cx="9143640" cy="4176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9143640" cy="417600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4461840" cy="417600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485400" y="2057040"/>
            <a:ext cx="4461840" cy="417600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76360" y="286920"/>
            <a:ext cx="10367640" cy="5573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800000" y="42386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485400" y="2057040"/>
            <a:ext cx="4461840" cy="417600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4461840" cy="417600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485400" y="20570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485400" y="42386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485400" y="20570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800000" y="4238640"/>
            <a:ext cx="91436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91436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800000" y="4238640"/>
            <a:ext cx="91436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485400" y="20570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485400" y="42386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800000" y="4238640"/>
            <a:ext cx="446184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294408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891680" y="2057040"/>
            <a:ext cx="294408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83360" y="2057040"/>
            <a:ext cx="294408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983360" y="4238640"/>
            <a:ext cx="294408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891680" y="4238640"/>
            <a:ext cx="294408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800000" y="4238640"/>
            <a:ext cx="2944080" cy="1991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76360" y="286920"/>
            <a:ext cx="10367640" cy="120204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1" i="1" lang="en-US" sz="44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800000" y="2057040"/>
            <a:ext cx="9143640" cy="41760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en-US" sz="2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1" lang="en-US" sz="28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1" lang="en-US" sz="2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1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1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1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1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76000" y="6559200"/>
            <a:ext cx="2683800" cy="49644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939840" y="6559200"/>
            <a:ext cx="3651480" cy="49644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8259840" y="6559200"/>
            <a:ext cx="2683800" cy="496440"/>
          </a:xfrm>
          <a:prstGeom prst="rect">
            <a:avLst/>
          </a:prstGeom>
        </p:spPr>
        <p:txBody>
          <a:bodyPr lIns="0" rIns="0" tIns="0" bIns="0"/>
          <a:p>
            <a:pPr algn="r"/>
            <a:fld id="{802E5027-4B97-46A1-BA7E-E260027B8112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76360" y="286920"/>
            <a:ext cx="10367640" cy="120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1" i="1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800000" y="2057040"/>
            <a:ext cx="9143640" cy="4379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1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2023-09-03T21:32:46Z</dcterms:created>
  <dc:creator/>
  <dc:description>Template created by Sun Microsystems</dc:description>
  <cp:keywords>presentation background</cp:keywords>
  <dc:language>en-US</dc:language>
  <cp:lastModifiedBy/>
  <cp:revision>1</cp:revision>
  <dc:subject>Water-Color-Painting in 16:10 Widescreen Format</dc:subject>
  <dc:title>Watercolors (16:10)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