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76904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4760" y="1769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301320"/>
            <a:ext cx="846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4760" y="1769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476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4760" y="4059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476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059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4760" y="1769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4760" y="4059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059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0200" y="1769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40760" y="1769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40760" y="4059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0200" y="4059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059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de-DE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de-D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de-DE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de-DE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2000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de-DE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de-DE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5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de-DE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de-DE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1136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67014A2-1D4C-41D7-AA85-8AD4A1B9DC8E}" type="slidenum">
              <a:rPr b="0" lang="de-DE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de-DE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301320"/>
            <a:ext cx="846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de-DE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769040"/>
            <a:ext cx="846000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2023-09-04T10:01:56Z</dcterms:created>
  <dc:creator/>
  <dc:description>Template created by Sun Microsystems</dc:description>
  <cp:keywords>Präsentations-Hintergründe</cp:keywords>
  <dc:language>de-DE</dc:language>
  <cp:lastModifiedBy/>
  <cp:revision>1</cp:revision>
  <dc:subject>Verschiedene blaue Kristalle</dc:subject>
  <dc:title>Blaue Kristalle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