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237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23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733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52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223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52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527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527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237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52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527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23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237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52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52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527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33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2237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8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8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31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311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311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8B130BE-3F61-44D6-A4FD-8E4008AFE44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778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8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2237040"/>
            <a:ext cx="9071640" cy="37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2023-09-03T20:22:18Z</dcterms:created>
  <dc:creator/>
  <dc:description>Template created by Sun Microsystems</dc:description>
  <cp:keywords>presentation background</cp:keywords>
  <dc:language>en-US</dc:language>
  <cp:lastModifiedBy/>
  <cp:revision>1</cp:revision>
  <dc:subject>Misc. Gradients in Blue and Black on White</dc:subject>
  <dc:title>Misc. Gradients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